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6" r:id="rId4"/>
    <p:sldId id="267" r:id="rId5"/>
    <p:sldId id="273" r:id="rId6"/>
    <p:sldId id="257" r:id="rId7"/>
    <p:sldId id="258" r:id="rId8"/>
    <p:sldId id="259" r:id="rId9"/>
    <p:sldId id="260" r:id="rId10"/>
    <p:sldId id="261" r:id="rId11"/>
    <p:sldId id="262" r:id="rId12"/>
    <p:sldId id="263" r:id="rId13"/>
    <p:sldId id="265" r:id="rId14"/>
    <p:sldId id="271" r:id="rId15"/>
    <p:sldId id="268" r:id="rId16"/>
    <p:sldId id="269" r:id="rId17"/>
    <p:sldId id="270" r:id="rId18"/>
    <p:sldId id="272"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pl-PL" smtClean="0"/>
              <a:t>Kliknij, aby edytować styl</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Date Placeholder 3"/>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pl-PL" smtClean="0"/>
              <a:t>Kliknij, aby edytować styl</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pl-PL" smtClean="0"/>
              <a:t>Kliknij, aby edytować styl</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Date Placeholder 6"/>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pl-PL" smtClean="0"/>
              <a:t>Kliknij, aby edytować styl</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821362E-6862-4DC0-BE73-7095CB1B2F7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pl-PL" smtClean="0"/>
              <a:t>Kliknij, aby edytować styl</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2B7F5DB-A286-4361-B36F-82BA4A2D13EC}" type="datetimeFigureOut">
              <a:rPr lang="pl-PL" smtClean="0"/>
              <a:pPr/>
              <a:t>2016-05-04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821362E-6862-4DC0-BE73-7095CB1B2F7F}" type="slidenum">
              <a:rPr lang="pl-PL" smtClean="0"/>
              <a:pPr/>
              <a:t>‹#›</a:t>
            </a:fld>
            <a:endParaRPr lang="pl-PL"/>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pl-PL" smtClean="0"/>
              <a:t>Kliknij ikonę, aby dodać obraz</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2B7F5DB-A286-4361-B36F-82BA4A2D13EC}" type="datetimeFigureOut">
              <a:rPr lang="pl-PL" smtClean="0"/>
              <a:pPr/>
              <a:t>2016-05-04</a:t>
            </a:fld>
            <a:endParaRPr lang="pl-P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pl-P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821362E-6862-4DC0-BE73-7095CB1B2F7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09442" y="404665"/>
            <a:ext cx="7117180" cy="1080119"/>
          </a:xfrm>
        </p:spPr>
        <p:txBody>
          <a:bodyPr/>
          <a:lstStyle/>
          <a:p>
            <a:pPr algn="ctr"/>
            <a:r>
              <a:rPr lang="pl-PL" sz="3600" b="1" dirty="0" smtClean="0">
                <a:solidFill>
                  <a:srgbClr val="FF0000"/>
                </a:solidFill>
                <a:latin typeface="Berlin Sans FB Demi" panose="020E0802020502020306" pitchFamily="34" charset="0"/>
              </a:rPr>
              <a:t>MAŁY MISTRZ</a:t>
            </a:r>
            <a:br>
              <a:rPr lang="pl-PL" sz="3600" b="1" dirty="0" smtClean="0">
                <a:solidFill>
                  <a:srgbClr val="FF0000"/>
                </a:solidFill>
                <a:latin typeface="Berlin Sans FB Demi" panose="020E0802020502020306" pitchFamily="34" charset="0"/>
              </a:rPr>
            </a:br>
            <a:endParaRPr lang="pl-PL" sz="3600" b="1" dirty="0">
              <a:solidFill>
                <a:srgbClr val="FF0000"/>
              </a:solidFill>
              <a:latin typeface="Berlin Sans FB Demi" panose="020E0802020502020306" pitchFamily="34" charset="0"/>
            </a:endParaRPr>
          </a:p>
        </p:txBody>
      </p:sp>
      <p:sp>
        <p:nvSpPr>
          <p:cNvPr id="3" name="Podtytuł 2"/>
          <p:cNvSpPr>
            <a:spLocks noGrp="1"/>
          </p:cNvSpPr>
          <p:nvPr>
            <p:ph type="subTitle" idx="1"/>
          </p:nvPr>
        </p:nvSpPr>
        <p:spPr>
          <a:xfrm>
            <a:off x="1009442" y="4777380"/>
            <a:ext cx="7117180" cy="1171900"/>
          </a:xfrm>
        </p:spPr>
        <p:txBody>
          <a:bodyPr>
            <a:normAutofit/>
          </a:bodyPr>
          <a:lstStyle/>
          <a:p>
            <a:pPr algn="ctr"/>
            <a:r>
              <a:rPr lang="pl-PL" b="1" dirty="0" smtClean="0">
                <a:solidFill>
                  <a:schemeClr val="accent6">
                    <a:lumMod val="50000"/>
                  </a:schemeClr>
                </a:solidFill>
                <a:latin typeface="Baskerville Old Face" pitchFamily="18" charset="0"/>
              </a:rPr>
              <a:t>SZKOŁA PODSTAWOWA IM. ŚWIĘTEGO FRANCISZKA                    Z ASYŻU W ŁABOWEJ</a:t>
            </a:r>
          </a:p>
          <a:p>
            <a:pPr algn="ctr"/>
            <a:r>
              <a:rPr lang="pl-PL" b="1" dirty="0" smtClean="0">
                <a:solidFill>
                  <a:schemeClr val="accent6">
                    <a:lumMod val="50000"/>
                  </a:schemeClr>
                </a:solidFill>
                <a:latin typeface="Baskerville Old Face" pitchFamily="18" charset="0"/>
              </a:rPr>
              <a:t>KLASY : </a:t>
            </a:r>
            <a:r>
              <a:rPr lang="pl-PL" b="1" dirty="0" err="1" smtClean="0">
                <a:solidFill>
                  <a:schemeClr val="accent6">
                    <a:lumMod val="50000"/>
                  </a:schemeClr>
                </a:solidFill>
                <a:latin typeface="Baskerville Old Face" pitchFamily="18" charset="0"/>
              </a:rPr>
              <a:t>Ia</a:t>
            </a:r>
            <a:r>
              <a:rPr lang="pl-PL" b="1" dirty="0" smtClean="0">
                <a:solidFill>
                  <a:schemeClr val="accent6">
                    <a:lumMod val="50000"/>
                  </a:schemeClr>
                </a:solidFill>
                <a:latin typeface="Baskerville Old Face" pitchFamily="18" charset="0"/>
              </a:rPr>
              <a:t> , </a:t>
            </a:r>
            <a:r>
              <a:rPr lang="pl-PL" b="1" dirty="0" err="1" smtClean="0">
                <a:solidFill>
                  <a:schemeClr val="accent6">
                    <a:lumMod val="50000"/>
                  </a:schemeClr>
                </a:solidFill>
                <a:latin typeface="Baskerville Old Face" pitchFamily="18" charset="0"/>
              </a:rPr>
              <a:t>Ib</a:t>
            </a:r>
            <a:endParaRPr lang="pl-PL" b="1" dirty="0" smtClean="0">
              <a:solidFill>
                <a:schemeClr val="accent6">
                  <a:lumMod val="50000"/>
                </a:schemeClr>
              </a:solidFill>
              <a:latin typeface="Baskerville Old Face" pitchFamily="18" charset="0"/>
            </a:endParaRPr>
          </a:p>
        </p:txBody>
      </p:sp>
      <p:pic>
        <p:nvPicPr>
          <p:cNvPr id="8194" name="Picture 2" descr="logo"/>
          <p:cNvPicPr>
            <a:picLocks noChangeAspect="1" noChangeArrowheads="1"/>
          </p:cNvPicPr>
          <p:nvPr/>
        </p:nvPicPr>
        <p:blipFill>
          <a:blip r:embed="rId2" cstate="print"/>
          <a:srcRect/>
          <a:stretch>
            <a:fillRect/>
          </a:stretch>
        </p:blipFill>
        <p:spPr bwMode="auto">
          <a:xfrm>
            <a:off x="6516216" y="188640"/>
            <a:ext cx="2190750" cy="1000125"/>
          </a:xfrm>
          <a:prstGeom prst="rect">
            <a:avLst/>
          </a:prstGeom>
          <a:noFill/>
        </p:spPr>
      </p:pic>
      <p:pic>
        <p:nvPicPr>
          <p:cNvPr id="6" name="Picture 2" descr="logo"/>
          <p:cNvPicPr>
            <a:picLocks noChangeAspect="1" noChangeArrowheads="1"/>
          </p:cNvPicPr>
          <p:nvPr/>
        </p:nvPicPr>
        <p:blipFill>
          <a:blip r:embed="rId2" cstate="print"/>
          <a:srcRect/>
          <a:stretch>
            <a:fillRect/>
          </a:stretch>
        </p:blipFill>
        <p:spPr bwMode="auto">
          <a:xfrm>
            <a:off x="395536" y="260648"/>
            <a:ext cx="2190750" cy="1000125"/>
          </a:xfrm>
          <a:prstGeom prst="rect">
            <a:avLst/>
          </a:prstGeom>
          <a:noFill/>
        </p:spPr>
      </p:pic>
      <p:pic>
        <p:nvPicPr>
          <p:cNvPr id="8196" name="Picture 4" descr="&amp;Sacute;w Franciszek"/>
          <p:cNvPicPr>
            <a:picLocks noChangeAspect="1" noChangeArrowheads="1"/>
          </p:cNvPicPr>
          <p:nvPr/>
        </p:nvPicPr>
        <p:blipFill>
          <a:blip r:embed="rId3" cstate="print"/>
          <a:srcRect/>
          <a:stretch>
            <a:fillRect/>
          </a:stretch>
        </p:blipFill>
        <p:spPr bwMode="auto">
          <a:xfrm>
            <a:off x="7092280" y="1793455"/>
            <a:ext cx="1639441" cy="2224211"/>
          </a:xfrm>
          <a:prstGeom prst="rect">
            <a:avLst/>
          </a:prstGeom>
          <a:noFill/>
        </p:spPr>
      </p:pic>
      <p:pic>
        <p:nvPicPr>
          <p:cNvPr id="8198" name="Picture 6" descr="Image result for sp &amp;lstrok;abowa"/>
          <p:cNvPicPr>
            <a:picLocks noChangeAspect="1" noChangeArrowheads="1"/>
          </p:cNvPicPr>
          <p:nvPr/>
        </p:nvPicPr>
        <p:blipFill>
          <a:blip r:embed="rId4" cstate="print"/>
          <a:srcRect/>
          <a:stretch>
            <a:fillRect/>
          </a:stretch>
        </p:blipFill>
        <p:spPr bwMode="auto">
          <a:xfrm>
            <a:off x="395536" y="1844824"/>
            <a:ext cx="2047875" cy="2238376"/>
          </a:xfrm>
          <a:prstGeom prst="rect">
            <a:avLst/>
          </a:prstGeom>
          <a:noFill/>
        </p:spPr>
      </p:pic>
      <p:sp>
        <p:nvSpPr>
          <p:cNvPr id="8200" name="AutoShape 8" descr="Image result for &amp;lstrok;abowa szko&amp;lstrok;a podstawow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202" name="Picture 10" descr="http://www.splabowa.friko.pl/pomoce/zdjecia/szkola_widok.jpg"/>
          <p:cNvPicPr>
            <a:picLocks noChangeAspect="1" noChangeArrowheads="1"/>
          </p:cNvPicPr>
          <p:nvPr/>
        </p:nvPicPr>
        <p:blipFill>
          <a:blip r:embed="rId5" cstate="print"/>
          <a:srcRect/>
          <a:stretch>
            <a:fillRect/>
          </a:stretch>
        </p:blipFill>
        <p:spPr bwMode="auto">
          <a:xfrm>
            <a:off x="3059832" y="1988840"/>
            <a:ext cx="3409950" cy="2028826"/>
          </a:xfrm>
          <a:prstGeom prst="rect">
            <a:avLst/>
          </a:prstGeom>
          <a:noFill/>
        </p:spPr>
      </p:pic>
    </p:spTree>
    <p:extLst>
      <p:ext uri="{BB962C8B-B14F-4D97-AF65-F5344CB8AC3E}">
        <p14:creationId xmlns:p14="http://schemas.microsoft.com/office/powerpoint/2010/main" val="369939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27584" y="332656"/>
            <a:ext cx="7560840" cy="369332"/>
          </a:xfrm>
          <a:prstGeom prst="rect">
            <a:avLst/>
          </a:prstGeom>
          <a:noFill/>
        </p:spPr>
        <p:txBody>
          <a:bodyPr wrap="square" rtlCol="0">
            <a:spAutoFit/>
          </a:bodyPr>
          <a:lstStyle/>
          <a:p>
            <a:pPr algn="ctr"/>
            <a:r>
              <a:rPr lang="pl-PL" b="1" u="sng" dirty="0" smtClean="0">
                <a:solidFill>
                  <a:srgbClr val="FF0000"/>
                </a:solidFill>
              </a:rPr>
              <a:t>MARSZOBIEG NA DYSTANSIE 600 METRÓW</a:t>
            </a:r>
            <a:endParaRPr lang="pl-PL" b="1" u="sng" dirty="0">
              <a:solidFill>
                <a:srgbClr val="FF0000"/>
              </a:solidFill>
            </a:endParaRPr>
          </a:p>
        </p:txBody>
      </p:sp>
      <p:pic>
        <p:nvPicPr>
          <p:cNvPr id="24578" name="Picture 2" descr="C:\Users\anna\Desktop\MAŁY MISTRZ\SDC14816.JPG"/>
          <p:cNvPicPr>
            <a:picLocks noChangeAspect="1" noChangeArrowheads="1"/>
          </p:cNvPicPr>
          <p:nvPr/>
        </p:nvPicPr>
        <p:blipFill>
          <a:blip r:embed="rId2" cstate="print"/>
          <a:srcRect/>
          <a:stretch>
            <a:fillRect/>
          </a:stretch>
        </p:blipFill>
        <p:spPr bwMode="auto">
          <a:xfrm>
            <a:off x="179512" y="836712"/>
            <a:ext cx="3528392" cy="2592288"/>
          </a:xfrm>
          <a:prstGeom prst="rect">
            <a:avLst/>
          </a:prstGeom>
          <a:noFill/>
        </p:spPr>
      </p:pic>
      <p:pic>
        <p:nvPicPr>
          <p:cNvPr id="24579" name="Picture 3" descr="C:\Users\anna\Desktop\MAŁY MISTRZ\SDC14817.JPG"/>
          <p:cNvPicPr>
            <a:picLocks noChangeAspect="1" noChangeArrowheads="1"/>
          </p:cNvPicPr>
          <p:nvPr/>
        </p:nvPicPr>
        <p:blipFill>
          <a:blip r:embed="rId3" cstate="print"/>
          <a:srcRect/>
          <a:stretch>
            <a:fillRect/>
          </a:stretch>
        </p:blipFill>
        <p:spPr bwMode="auto">
          <a:xfrm>
            <a:off x="5436096" y="836712"/>
            <a:ext cx="3456384" cy="2592288"/>
          </a:xfrm>
          <a:prstGeom prst="rect">
            <a:avLst/>
          </a:prstGeom>
          <a:noFill/>
        </p:spPr>
      </p:pic>
      <p:pic>
        <p:nvPicPr>
          <p:cNvPr id="24580" name="Picture 4" descr="C:\Users\anna\AppData\Local\Microsoft\Windows\INetCache\IE\KYK9YHJH\2003_Greece_10_Euro_OS_Running_front[1].jpg"/>
          <p:cNvPicPr>
            <a:picLocks noChangeAspect="1" noChangeArrowheads="1"/>
          </p:cNvPicPr>
          <p:nvPr/>
        </p:nvPicPr>
        <p:blipFill>
          <a:blip r:embed="rId4" cstate="print"/>
          <a:srcRect/>
          <a:stretch>
            <a:fillRect/>
          </a:stretch>
        </p:blipFill>
        <p:spPr bwMode="auto">
          <a:xfrm>
            <a:off x="3779912" y="2564904"/>
            <a:ext cx="1568192" cy="1568192"/>
          </a:xfrm>
          <a:prstGeom prst="rect">
            <a:avLst/>
          </a:prstGeom>
          <a:noFill/>
        </p:spPr>
      </p:pic>
      <p:pic>
        <p:nvPicPr>
          <p:cNvPr id="24581" name="Picture 5" descr="C:\Users\anna\Desktop\MAŁY MISTRZ\SDC14819.JPG"/>
          <p:cNvPicPr>
            <a:picLocks noChangeAspect="1" noChangeArrowheads="1"/>
          </p:cNvPicPr>
          <p:nvPr/>
        </p:nvPicPr>
        <p:blipFill>
          <a:blip r:embed="rId5" cstate="print"/>
          <a:srcRect/>
          <a:stretch>
            <a:fillRect/>
          </a:stretch>
        </p:blipFill>
        <p:spPr bwMode="auto">
          <a:xfrm>
            <a:off x="179512" y="3933056"/>
            <a:ext cx="3552395" cy="2664296"/>
          </a:xfrm>
          <a:prstGeom prst="rect">
            <a:avLst/>
          </a:prstGeom>
          <a:noFill/>
        </p:spPr>
      </p:pic>
      <p:pic>
        <p:nvPicPr>
          <p:cNvPr id="24582" name="Picture 6" descr="C:\Users\anna\Desktop\MAŁY MISTRZ\SDC14818.JPG"/>
          <p:cNvPicPr>
            <a:picLocks noChangeAspect="1" noChangeArrowheads="1"/>
          </p:cNvPicPr>
          <p:nvPr/>
        </p:nvPicPr>
        <p:blipFill>
          <a:blip r:embed="rId6" cstate="print"/>
          <a:srcRect/>
          <a:stretch>
            <a:fillRect/>
          </a:stretch>
        </p:blipFill>
        <p:spPr bwMode="auto">
          <a:xfrm>
            <a:off x="5412093" y="3933056"/>
            <a:ext cx="3552395" cy="26642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75928" y="341040"/>
            <a:ext cx="8424936" cy="2062103"/>
          </a:xfrm>
          <a:prstGeom prst="rect">
            <a:avLst/>
          </a:prstGeom>
          <a:noFill/>
        </p:spPr>
        <p:txBody>
          <a:bodyPr wrap="square" rtlCol="0">
            <a:spAutoFit/>
          </a:bodyPr>
          <a:lstStyle/>
          <a:p>
            <a:pPr algn="ctr"/>
            <a:r>
              <a:rPr lang="pl-PL" b="1" dirty="0" smtClean="0">
                <a:solidFill>
                  <a:schemeClr val="accent5">
                    <a:lumMod val="50000"/>
                  </a:schemeClr>
                </a:solidFill>
              </a:rPr>
              <a:t>Formuła "Małego Mistrza" opiera się na sześciu zasadniczych blokach sportowych z możliwością poszerzania o pokrewne dziedziny. W każdym bloku uczeń ma szansę opanowania określonych umiejętności i wiadomości, za które nagradzany jest odpowiednią odznaką.</a:t>
            </a:r>
          </a:p>
          <a:p>
            <a:pPr algn="ctr"/>
            <a:endParaRPr lang="pl-PL" b="1" dirty="0" smtClean="0">
              <a:solidFill>
                <a:schemeClr val="accent5">
                  <a:lumMod val="50000"/>
                </a:schemeClr>
              </a:solidFill>
            </a:endParaRPr>
          </a:p>
          <a:p>
            <a:pPr algn="ctr"/>
            <a:r>
              <a:rPr lang="pl-PL" sz="2000" b="1" dirty="0" smtClean="0">
                <a:solidFill>
                  <a:srgbClr val="002060"/>
                </a:solidFill>
              </a:rPr>
              <a:t>ROWERZYSTA - TURYSTA</a:t>
            </a:r>
            <a:endParaRPr lang="pl-PL" sz="2000" b="1" dirty="0">
              <a:solidFill>
                <a:srgbClr val="002060"/>
              </a:solidFill>
            </a:endParaRPr>
          </a:p>
        </p:txBody>
      </p:sp>
      <p:pic>
        <p:nvPicPr>
          <p:cNvPr id="25602" name="Picture 2" descr="C:\Users\anna\Desktop\MAŁY MISTRZ\SDC14238.JPG"/>
          <p:cNvPicPr>
            <a:picLocks noChangeAspect="1" noChangeArrowheads="1"/>
          </p:cNvPicPr>
          <p:nvPr/>
        </p:nvPicPr>
        <p:blipFill>
          <a:blip r:embed="rId2" cstate="print"/>
          <a:srcRect/>
          <a:stretch>
            <a:fillRect/>
          </a:stretch>
        </p:blipFill>
        <p:spPr bwMode="auto">
          <a:xfrm>
            <a:off x="5004048" y="3645024"/>
            <a:ext cx="3960440" cy="2970330"/>
          </a:xfrm>
          <a:prstGeom prst="rect">
            <a:avLst/>
          </a:prstGeom>
          <a:noFill/>
        </p:spPr>
      </p:pic>
      <p:pic>
        <p:nvPicPr>
          <p:cNvPr id="25606" name="Picture 6" descr="C:\Users\anna\AppData\Local\Microsoft\Windows\INetCache\IE\KYK9YHJH\200px-Znak_P-23.svg[1].png"/>
          <p:cNvPicPr>
            <a:picLocks noChangeAspect="1" noChangeArrowheads="1"/>
          </p:cNvPicPr>
          <p:nvPr/>
        </p:nvPicPr>
        <p:blipFill>
          <a:blip r:embed="rId3" cstate="print"/>
          <a:srcRect/>
          <a:stretch>
            <a:fillRect/>
          </a:stretch>
        </p:blipFill>
        <p:spPr bwMode="auto">
          <a:xfrm>
            <a:off x="3923928" y="2564904"/>
            <a:ext cx="1263886" cy="1169095"/>
          </a:xfrm>
          <a:prstGeom prst="rect">
            <a:avLst/>
          </a:prstGeom>
          <a:noFill/>
        </p:spPr>
      </p:pic>
      <p:pic>
        <p:nvPicPr>
          <p:cNvPr id="25607" name="Picture 7" descr="C:\Users\anna\Desktop\MAŁY MISTRZ\SDC14259.JPG"/>
          <p:cNvPicPr>
            <a:picLocks noChangeAspect="1" noChangeArrowheads="1"/>
          </p:cNvPicPr>
          <p:nvPr/>
        </p:nvPicPr>
        <p:blipFill>
          <a:blip r:embed="rId4" cstate="print"/>
          <a:srcRect/>
          <a:stretch>
            <a:fillRect/>
          </a:stretch>
        </p:blipFill>
        <p:spPr bwMode="auto">
          <a:xfrm>
            <a:off x="179512" y="3645024"/>
            <a:ext cx="3936437" cy="29523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692696"/>
            <a:ext cx="8712968" cy="646331"/>
          </a:xfrm>
          <a:prstGeom prst="rect">
            <a:avLst/>
          </a:prstGeom>
          <a:noFill/>
        </p:spPr>
        <p:txBody>
          <a:bodyPr wrap="square" rtlCol="0">
            <a:spAutoFit/>
          </a:bodyPr>
          <a:lstStyle/>
          <a:p>
            <a:pPr algn="ctr"/>
            <a:r>
              <a:rPr lang="pl-PL" b="1" dirty="0" smtClean="0">
                <a:solidFill>
                  <a:schemeClr val="accent4">
                    <a:lumMod val="75000"/>
                  </a:schemeClr>
                </a:solidFill>
              </a:rPr>
              <a:t>SPRAWNOŚĆ TĘ, KU ZASKOCZENIU NAUCZYCIELI I RODZICÓW, DZIECI ZALICZYŁY NA WYSOKIM POZIOMIE ;)</a:t>
            </a:r>
            <a:endParaRPr lang="pl-PL" b="1" dirty="0">
              <a:solidFill>
                <a:schemeClr val="accent4">
                  <a:lumMod val="75000"/>
                </a:schemeClr>
              </a:solidFill>
            </a:endParaRPr>
          </a:p>
        </p:txBody>
      </p:sp>
      <p:pic>
        <p:nvPicPr>
          <p:cNvPr id="26626" name="Picture 2" descr="C:\Users\anna\Desktop\MAŁY MISTRZ\SDC14241.JPG"/>
          <p:cNvPicPr>
            <a:picLocks noChangeAspect="1" noChangeArrowheads="1"/>
          </p:cNvPicPr>
          <p:nvPr/>
        </p:nvPicPr>
        <p:blipFill>
          <a:blip r:embed="rId2" cstate="print"/>
          <a:srcRect/>
          <a:stretch>
            <a:fillRect/>
          </a:stretch>
        </p:blipFill>
        <p:spPr bwMode="auto">
          <a:xfrm>
            <a:off x="179512" y="1484784"/>
            <a:ext cx="3840426" cy="2880320"/>
          </a:xfrm>
          <a:prstGeom prst="rect">
            <a:avLst/>
          </a:prstGeom>
          <a:noFill/>
        </p:spPr>
      </p:pic>
      <p:pic>
        <p:nvPicPr>
          <p:cNvPr id="26627" name="Picture 3" descr="C:\Users\anna\Desktop\MAŁY MISTRZ\SDC14255.JPG"/>
          <p:cNvPicPr>
            <a:picLocks noChangeAspect="1" noChangeArrowheads="1"/>
          </p:cNvPicPr>
          <p:nvPr/>
        </p:nvPicPr>
        <p:blipFill>
          <a:blip r:embed="rId3" cstate="print"/>
          <a:srcRect/>
          <a:stretch>
            <a:fillRect/>
          </a:stretch>
        </p:blipFill>
        <p:spPr bwMode="auto">
          <a:xfrm>
            <a:off x="3275856" y="1412776"/>
            <a:ext cx="3648405" cy="2736304"/>
          </a:xfrm>
          <a:prstGeom prst="rect">
            <a:avLst/>
          </a:prstGeom>
          <a:noFill/>
        </p:spPr>
      </p:pic>
      <p:pic>
        <p:nvPicPr>
          <p:cNvPr id="26629" name="Picture 5" descr="C:\Users\anna\Desktop\MAŁY MISTRZ\SDC14261.JPG"/>
          <p:cNvPicPr>
            <a:picLocks noChangeAspect="1" noChangeArrowheads="1"/>
          </p:cNvPicPr>
          <p:nvPr/>
        </p:nvPicPr>
        <p:blipFill>
          <a:blip r:embed="rId4" cstate="print"/>
          <a:srcRect/>
          <a:stretch>
            <a:fillRect/>
          </a:stretch>
        </p:blipFill>
        <p:spPr bwMode="auto">
          <a:xfrm>
            <a:off x="6647723" y="1340768"/>
            <a:ext cx="2496277" cy="1872208"/>
          </a:xfrm>
          <a:prstGeom prst="rect">
            <a:avLst/>
          </a:prstGeom>
          <a:noFill/>
        </p:spPr>
      </p:pic>
      <p:pic>
        <p:nvPicPr>
          <p:cNvPr id="26630" name="Picture 6" descr="C:\Users\anna\AppData\Local\Microsoft\Windows\INetCache\IE\3NEEFS2Z\bialy5[1].jpg"/>
          <p:cNvPicPr>
            <a:picLocks noChangeAspect="1" noChangeArrowheads="1"/>
          </p:cNvPicPr>
          <p:nvPr/>
        </p:nvPicPr>
        <p:blipFill>
          <a:blip r:embed="rId5" cstate="print"/>
          <a:srcRect/>
          <a:stretch>
            <a:fillRect/>
          </a:stretch>
        </p:blipFill>
        <p:spPr bwMode="auto">
          <a:xfrm>
            <a:off x="7164288" y="3645024"/>
            <a:ext cx="1717824" cy="2537094"/>
          </a:xfrm>
          <a:prstGeom prst="rect">
            <a:avLst/>
          </a:prstGeom>
          <a:noFill/>
        </p:spPr>
      </p:pic>
      <p:pic>
        <p:nvPicPr>
          <p:cNvPr id="26631" name="Picture 7" descr="C:\Users\anna\Desktop\MAŁY MISTRZ\SDC14249.JPG"/>
          <p:cNvPicPr>
            <a:picLocks noChangeAspect="1" noChangeArrowheads="1"/>
          </p:cNvPicPr>
          <p:nvPr/>
        </p:nvPicPr>
        <p:blipFill>
          <a:blip r:embed="rId6" cstate="print"/>
          <a:srcRect/>
          <a:stretch>
            <a:fillRect/>
          </a:stretch>
        </p:blipFill>
        <p:spPr bwMode="auto">
          <a:xfrm>
            <a:off x="251520" y="4653136"/>
            <a:ext cx="2568285" cy="1926214"/>
          </a:xfrm>
          <a:prstGeom prst="rect">
            <a:avLst/>
          </a:prstGeom>
          <a:noFill/>
        </p:spPr>
      </p:pic>
      <p:pic>
        <p:nvPicPr>
          <p:cNvPr id="26632" name="Picture 8" descr="C:\Users\anna\Desktop\MAŁY MISTRZ\SDC14258.JPG"/>
          <p:cNvPicPr>
            <a:picLocks noChangeAspect="1" noChangeArrowheads="1"/>
          </p:cNvPicPr>
          <p:nvPr/>
        </p:nvPicPr>
        <p:blipFill>
          <a:blip r:embed="rId7" cstate="print"/>
          <a:srcRect/>
          <a:stretch>
            <a:fillRect/>
          </a:stretch>
        </p:blipFill>
        <p:spPr bwMode="auto">
          <a:xfrm>
            <a:off x="3707904" y="4293096"/>
            <a:ext cx="3168352" cy="23762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45405" y="260648"/>
            <a:ext cx="3453189" cy="369332"/>
          </a:xfrm>
          <a:prstGeom prst="rect">
            <a:avLst/>
          </a:prstGeom>
        </p:spPr>
        <p:txBody>
          <a:bodyPr wrap="square">
            <a:spAutoFit/>
          </a:bodyPr>
          <a:lstStyle/>
          <a:p>
            <a:pPr algn="ctr"/>
            <a:r>
              <a:rPr lang="pl-PL" b="1" dirty="0" smtClean="0">
                <a:solidFill>
                  <a:schemeClr val="accent6">
                    <a:lumMod val="50000"/>
                  </a:schemeClr>
                </a:solidFill>
              </a:rPr>
              <a:t>GIMNASTYK - TANCERZ</a:t>
            </a:r>
            <a:endParaRPr lang="pl-PL" b="1" dirty="0">
              <a:solidFill>
                <a:schemeClr val="accent6">
                  <a:lumMod val="50000"/>
                </a:schemeClr>
              </a:solidFill>
            </a:endParaRPr>
          </a:p>
        </p:txBody>
      </p:sp>
      <p:pic>
        <p:nvPicPr>
          <p:cNvPr id="30722" name="Picture 2" descr="C:\Users\anna\Desktop\MAŁY MISTRZ\SDC14522.JPG"/>
          <p:cNvPicPr>
            <a:picLocks noChangeAspect="1" noChangeArrowheads="1"/>
          </p:cNvPicPr>
          <p:nvPr/>
        </p:nvPicPr>
        <p:blipFill>
          <a:blip r:embed="rId2" cstate="print"/>
          <a:srcRect/>
          <a:stretch>
            <a:fillRect/>
          </a:stretch>
        </p:blipFill>
        <p:spPr bwMode="auto">
          <a:xfrm>
            <a:off x="179512" y="188640"/>
            <a:ext cx="2832315" cy="2124236"/>
          </a:xfrm>
          <a:prstGeom prst="rect">
            <a:avLst/>
          </a:prstGeom>
          <a:noFill/>
        </p:spPr>
      </p:pic>
      <p:pic>
        <p:nvPicPr>
          <p:cNvPr id="30723" name="Picture 3" descr="C:\Users\anna\Desktop\MAŁY MISTRZ\SDC14429.JPG"/>
          <p:cNvPicPr>
            <a:picLocks noChangeAspect="1" noChangeArrowheads="1"/>
          </p:cNvPicPr>
          <p:nvPr/>
        </p:nvPicPr>
        <p:blipFill>
          <a:blip r:embed="rId3" cstate="print"/>
          <a:srcRect/>
          <a:stretch>
            <a:fillRect/>
          </a:stretch>
        </p:blipFill>
        <p:spPr bwMode="auto">
          <a:xfrm>
            <a:off x="6156176" y="188640"/>
            <a:ext cx="2784310" cy="2088232"/>
          </a:xfrm>
          <a:prstGeom prst="rect">
            <a:avLst/>
          </a:prstGeom>
          <a:noFill/>
        </p:spPr>
      </p:pic>
      <p:pic>
        <p:nvPicPr>
          <p:cNvPr id="30724" name="Picture 4" descr="C:\Users\anna\Desktop\MAŁY MISTRZ\SDC14436.JPG"/>
          <p:cNvPicPr>
            <a:picLocks noChangeAspect="1" noChangeArrowheads="1"/>
          </p:cNvPicPr>
          <p:nvPr/>
        </p:nvPicPr>
        <p:blipFill>
          <a:blip r:embed="rId4" cstate="print"/>
          <a:srcRect/>
          <a:stretch>
            <a:fillRect/>
          </a:stretch>
        </p:blipFill>
        <p:spPr bwMode="auto">
          <a:xfrm>
            <a:off x="2987824" y="764704"/>
            <a:ext cx="3264363" cy="2448272"/>
          </a:xfrm>
          <a:prstGeom prst="rect">
            <a:avLst/>
          </a:prstGeom>
          <a:noFill/>
        </p:spPr>
      </p:pic>
      <p:pic>
        <p:nvPicPr>
          <p:cNvPr id="30725" name="Picture 5" descr="C:\Users\anna\Desktop\MAŁY MISTRZ\SDC14434.JPG"/>
          <p:cNvPicPr>
            <a:picLocks noChangeAspect="1" noChangeArrowheads="1"/>
          </p:cNvPicPr>
          <p:nvPr/>
        </p:nvPicPr>
        <p:blipFill>
          <a:blip r:embed="rId5" cstate="print"/>
          <a:srcRect/>
          <a:stretch>
            <a:fillRect/>
          </a:stretch>
        </p:blipFill>
        <p:spPr bwMode="auto">
          <a:xfrm>
            <a:off x="323528" y="2348880"/>
            <a:ext cx="2664296" cy="1998222"/>
          </a:xfrm>
          <a:prstGeom prst="rect">
            <a:avLst/>
          </a:prstGeom>
          <a:noFill/>
        </p:spPr>
      </p:pic>
      <p:pic>
        <p:nvPicPr>
          <p:cNvPr id="30726" name="Picture 6" descr="C:\Users\anna\Desktop\MAŁY MISTRZ\SDC14437.JPG"/>
          <p:cNvPicPr>
            <a:picLocks noChangeAspect="1" noChangeArrowheads="1"/>
          </p:cNvPicPr>
          <p:nvPr/>
        </p:nvPicPr>
        <p:blipFill>
          <a:blip r:embed="rId6" cstate="print"/>
          <a:srcRect/>
          <a:stretch>
            <a:fillRect/>
          </a:stretch>
        </p:blipFill>
        <p:spPr bwMode="auto">
          <a:xfrm>
            <a:off x="6084168" y="2348880"/>
            <a:ext cx="2832315" cy="2124236"/>
          </a:xfrm>
          <a:prstGeom prst="rect">
            <a:avLst/>
          </a:prstGeom>
          <a:noFill/>
        </p:spPr>
      </p:pic>
      <p:pic>
        <p:nvPicPr>
          <p:cNvPr id="30727" name="Picture 7" descr="C:\Users\anna\Desktop\MAŁY MISTRZ\SDC14453.JPG"/>
          <p:cNvPicPr>
            <a:picLocks noChangeAspect="1" noChangeArrowheads="1"/>
          </p:cNvPicPr>
          <p:nvPr/>
        </p:nvPicPr>
        <p:blipFill>
          <a:blip r:embed="rId7" cstate="print"/>
          <a:srcRect/>
          <a:stretch>
            <a:fillRect/>
          </a:stretch>
        </p:blipFill>
        <p:spPr bwMode="auto">
          <a:xfrm>
            <a:off x="179512" y="4509120"/>
            <a:ext cx="2809542" cy="2107156"/>
          </a:xfrm>
          <a:prstGeom prst="rect">
            <a:avLst/>
          </a:prstGeom>
          <a:noFill/>
        </p:spPr>
      </p:pic>
      <p:pic>
        <p:nvPicPr>
          <p:cNvPr id="30728" name="Picture 8" descr="C:\Users\anna\Desktop\MAŁY MISTRZ\SDC14455.JPG"/>
          <p:cNvPicPr>
            <a:picLocks noChangeAspect="1" noChangeArrowheads="1"/>
          </p:cNvPicPr>
          <p:nvPr/>
        </p:nvPicPr>
        <p:blipFill>
          <a:blip r:embed="rId8" cstate="print"/>
          <a:srcRect/>
          <a:stretch>
            <a:fillRect/>
          </a:stretch>
        </p:blipFill>
        <p:spPr bwMode="auto">
          <a:xfrm>
            <a:off x="3131840" y="3356992"/>
            <a:ext cx="2784310" cy="2088232"/>
          </a:xfrm>
          <a:prstGeom prst="rect">
            <a:avLst/>
          </a:prstGeom>
          <a:noFill/>
        </p:spPr>
      </p:pic>
      <p:pic>
        <p:nvPicPr>
          <p:cNvPr id="30729" name="Picture 9" descr="C:\Users\anna\Desktop\MAŁY MISTRZ\SDC14454.JPG"/>
          <p:cNvPicPr>
            <a:picLocks noChangeAspect="1" noChangeArrowheads="1"/>
          </p:cNvPicPr>
          <p:nvPr/>
        </p:nvPicPr>
        <p:blipFill>
          <a:blip r:embed="rId9" cstate="print"/>
          <a:srcRect/>
          <a:stretch>
            <a:fillRect/>
          </a:stretch>
        </p:blipFill>
        <p:spPr bwMode="auto">
          <a:xfrm>
            <a:off x="6228184" y="4642992"/>
            <a:ext cx="2737319" cy="2052990"/>
          </a:xfrm>
          <a:prstGeom prst="rect">
            <a:avLst/>
          </a:prstGeom>
          <a:noFill/>
        </p:spPr>
      </p:pic>
      <p:pic>
        <p:nvPicPr>
          <p:cNvPr id="30730" name="Picture 10" descr="C:\Users\anna\AppData\Local\Microsoft\Windows\INetCache\IE\3NEEFS2Z\602218,1287460113,31[1].jpg"/>
          <p:cNvPicPr>
            <a:picLocks noChangeAspect="1" noChangeArrowheads="1"/>
          </p:cNvPicPr>
          <p:nvPr/>
        </p:nvPicPr>
        <p:blipFill>
          <a:blip r:embed="rId10" cstate="print"/>
          <a:srcRect/>
          <a:stretch>
            <a:fillRect/>
          </a:stretch>
        </p:blipFill>
        <p:spPr bwMode="auto">
          <a:xfrm>
            <a:off x="4211960" y="5733256"/>
            <a:ext cx="792088" cy="867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nna\Desktop\MAŁY MISTRZ\SDC14710.JPG"/>
          <p:cNvPicPr>
            <a:picLocks noChangeAspect="1" noChangeArrowheads="1"/>
          </p:cNvPicPr>
          <p:nvPr/>
        </p:nvPicPr>
        <p:blipFill>
          <a:blip r:embed="rId2" cstate="print"/>
          <a:srcRect/>
          <a:stretch>
            <a:fillRect/>
          </a:stretch>
        </p:blipFill>
        <p:spPr bwMode="auto">
          <a:xfrm>
            <a:off x="251520" y="188640"/>
            <a:ext cx="4800534" cy="3600400"/>
          </a:xfrm>
          <a:prstGeom prst="rect">
            <a:avLst/>
          </a:prstGeom>
          <a:noFill/>
        </p:spPr>
      </p:pic>
      <p:pic>
        <p:nvPicPr>
          <p:cNvPr id="34819" name="Picture 3" descr="C:\Users\anna\Desktop\MAŁY MISTRZ\SDC14722.JPG"/>
          <p:cNvPicPr>
            <a:picLocks noChangeAspect="1" noChangeArrowheads="1"/>
          </p:cNvPicPr>
          <p:nvPr/>
        </p:nvPicPr>
        <p:blipFill>
          <a:blip r:embed="rId3" cstate="print"/>
          <a:srcRect/>
          <a:stretch>
            <a:fillRect/>
          </a:stretch>
        </p:blipFill>
        <p:spPr bwMode="auto">
          <a:xfrm>
            <a:off x="4355976" y="3140968"/>
            <a:ext cx="4512501" cy="3384376"/>
          </a:xfrm>
          <a:prstGeom prst="rect">
            <a:avLst/>
          </a:prstGeom>
          <a:noFill/>
        </p:spPr>
      </p:pic>
      <p:pic>
        <p:nvPicPr>
          <p:cNvPr id="34820" name="Picture 4" descr="C:\Users\anna\AppData\Local\Microsoft\Windows\INetCache\IE\KYK9YHJH\270px-Ribbon_(rhythmic_gymnastics)[1].jpg"/>
          <p:cNvPicPr>
            <a:picLocks noChangeAspect="1" noChangeArrowheads="1"/>
          </p:cNvPicPr>
          <p:nvPr/>
        </p:nvPicPr>
        <p:blipFill>
          <a:blip r:embed="rId4" cstate="print"/>
          <a:srcRect/>
          <a:stretch>
            <a:fillRect/>
          </a:stretch>
        </p:blipFill>
        <p:spPr bwMode="auto">
          <a:xfrm>
            <a:off x="4485494" y="3342494"/>
            <a:ext cx="173012" cy="173012"/>
          </a:xfrm>
          <a:prstGeom prst="rect">
            <a:avLst/>
          </a:prstGeom>
          <a:noFill/>
        </p:spPr>
      </p:pic>
      <p:pic>
        <p:nvPicPr>
          <p:cNvPr id="34821" name="Picture 5" descr="C:\Users\anna\AppData\Local\Microsoft\Windows\INetCache\IE\KYK9YHJH\270px-Ribbon_(rhythmic_gymnastics)[1].jpg"/>
          <p:cNvPicPr>
            <a:picLocks noChangeAspect="1" noChangeArrowheads="1"/>
          </p:cNvPicPr>
          <p:nvPr/>
        </p:nvPicPr>
        <p:blipFill>
          <a:blip r:embed="rId4" cstate="print"/>
          <a:srcRect/>
          <a:stretch>
            <a:fillRect/>
          </a:stretch>
        </p:blipFill>
        <p:spPr bwMode="auto">
          <a:xfrm>
            <a:off x="4485494" y="3342494"/>
            <a:ext cx="173012" cy="173012"/>
          </a:xfrm>
          <a:prstGeom prst="rect">
            <a:avLst/>
          </a:prstGeom>
          <a:noFill/>
        </p:spPr>
      </p:pic>
      <p:pic>
        <p:nvPicPr>
          <p:cNvPr id="34822" name="Picture 6" descr="C:\Users\anna\AppData\Local\Microsoft\Windows\INetCache\IE\KYK9YHJH\270px-Ribbon_(rhythmic_gymnastics)[1].jpg"/>
          <p:cNvPicPr>
            <a:picLocks noChangeAspect="1" noChangeArrowheads="1"/>
          </p:cNvPicPr>
          <p:nvPr/>
        </p:nvPicPr>
        <p:blipFill>
          <a:blip r:embed="rId4" cstate="print"/>
          <a:srcRect/>
          <a:stretch>
            <a:fillRect/>
          </a:stretch>
        </p:blipFill>
        <p:spPr bwMode="auto">
          <a:xfrm>
            <a:off x="4485494" y="3342494"/>
            <a:ext cx="173012" cy="173012"/>
          </a:xfrm>
          <a:prstGeom prst="rect">
            <a:avLst/>
          </a:prstGeom>
          <a:noFill/>
        </p:spPr>
      </p:pic>
      <p:pic>
        <p:nvPicPr>
          <p:cNvPr id="34823" name="Picture 7" descr="C:\Users\anna\AppData\Local\Microsoft\Windows\INetCache\IE\KYK9YHJH\270px-Ribbon_(rhythmic_gymnastics)[1].jpg"/>
          <p:cNvPicPr>
            <a:picLocks noChangeAspect="1" noChangeArrowheads="1"/>
          </p:cNvPicPr>
          <p:nvPr/>
        </p:nvPicPr>
        <p:blipFill>
          <a:blip r:embed="rId4" cstate="print"/>
          <a:srcRect/>
          <a:stretch>
            <a:fillRect/>
          </a:stretch>
        </p:blipFill>
        <p:spPr bwMode="auto">
          <a:xfrm>
            <a:off x="4485494" y="3342494"/>
            <a:ext cx="173012" cy="173012"/>
          </a:xfrm>
          <a:prstGeom prst="rect">
            <a:avLst/>
          </a:prstGeom>
          <a:noFill/>
        </p:spPr>
      </p:pic>
      <p:pic>
        <p:nvPicPr>
          <p:cNvPr id="34824" name="Picture 8" descr="C:\Users\anna\AppData\Local\Microsoft\Windows\INetCache\IE\KYK9YHJH\270px-Ribbon_(rhythmic_gymnastics)[1].jpg"/>
          <p:cNvPicPr>
            <a:picLocks noChangeAspect="1" noChangeArrowheads="1"/>
          </p:cNvPicPr>
          <p:nvPr/>
        </p:nvPicPr>
        <p:blipFill>
          <a:blip r:embed="rId4" cstate="print"/>
          <a:srcRect/>
          <a:stretch>
            <a:fillRect/>
          </a:stretch>
        </p:blipFill>
        <p:spPr bwMode="auto">
          <a:xfrm>
            <a:off x="4485494" y="3342494"/>
            <a:ext cx="173012" cy="173012"/>
          </a:xfrm>
          <a:prstGeom prst="rect">
            <a:avLst/>
          </a:prstGeom>
          <a:noFill/>
        </p:spPr>
      </p:pic>
      <p:pic>
        <p:nvPicPr>
          <p:cNvPr id="34828" name="Picture 12" descr="C:\Users\anna\AppData\Local\Microsoft\Windows\INetCache\IE\JUZXP74A\zdrowie_dziewczynka[1].jpg"/>
          <p:cNvPicPr>
            <a:picLocks noChangeAspect="1" noChangeArrowheads="1"/>
          </p:cNvPicPr>
          <p:nvPr/>
        </p:nvPicPr>
        <p:blipFill>
          <a:blip r:embed="rId5" cstate="print"/>
          <a:srcRect/>
          <a:stretch>
            <a:fillRect/>
          </a:stretch>
        </p:blipFill>
        <p:spPr bwMode="auto">
          <a:xfrm>
            <a:off x="755576" y="3933056"/>
            <a:ext cx="2584999" cy="2675384"/>
          </a:xfrm>
          <a:prstGeom prst="rect">
            <a:avLst/>
          </a:prstGeom>
          <a:noFill/>
        </p:spPr>
      </p:pic>
      <p:pic>
        <p:nvPicPr>
          <p:cNvPr id="34829" name="Picture 13" descr="C:\Users\anna\AppData\Local\Microsoft\Windows\INetCache\IE\3NEEFS2Z\niĂ±os-jugando[1].jpg"/>
          <p:cNvPicPr>
            <a:picLocks noChangeAspect="1" noChangeArrowheads="1"/>
          </p:cNvPicPr>
          <p:nvPr/>
        </p:nvPicPr>
        <p:blipFill>
          <a:blip r:embed="rId6" cstate="print"/>
          <a:srcRect/>
          <a:stretch>
            <a:fillRect/>
          </a:stretch>
        </p:blipFill>
        <p:spPr bwMode="auto">
          <a:xfrm>
            <a:off x="5868144" y="692696"/>
            <a:ext cx="2592288" cy="173516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03848" y="0"/>
            <a:ext cx="2880320" cy="461665"/>
          </a:xfrm>
          <a:prstGeom prst="rect">
            <a:avLst/>
          </a:prstGeom>
          <a:noFill/>
        </p:spPr>
        <p:txBody>
          <a:bodyPr wrap="square" rtlCol="0">
            <a:spAutoFit/>
          </a:bodyPr>
          <a:lstStyle/>
          <a:p>
            <a:pPr algn="ctr"/>
            <a:r>
              <a:rPr lang="pl-PL" sz="2400" b="1" dirty="0" smtClean="0">
                <a:solidFill>
                  <a:srgbClr val="002060"/>
                </a:solidFill>
              </a:rPr>
              <a:t>PIŁKARZ</a:t>
            </a:r>
            <a:endParaRPr lang="pl-PL" sz="2400" b="1" dirty="0">
              <a:solidFill>
                <a:srgbClr val="002060"/>
              </a:solidFill>
            </a:endParaRPr>
          </a:p>
        </p:txBody>
      </p:sp>
      <p:pic>
        <p:nvPicPr>
          <p:cNvPr id="31746" name="Picture 2" descr="C:\Users\anna\Desktop\MAŁY MISTRZ\SDC15264.JPG"/>
          <p:cNvPicPr>
            <a:picLocks noChangeAspect="1" noChangeArrowheads="1"/>
          </p:cNvPicPr>
          <p:nvPr/>
        </p:nvPicPr>
        <p:blipFill>
          <a:blip r:embed="rId2" cstate="print"/>
          <a:srcRect/>
          <a:stretch>
            <a:fillRect/>
          </a:stretch>
        </p:blipFill>
        <p:spPr bwMode="auto">
          <a:xfrm>
            <a:off x="323528" y="188640"/>
            <a:ext cx="3168352" cy="2376264"/>
          </a:xfrm>
          <a:prstGeom prst="rect">
            <a:avLst/>
          </a:prstGeom>
          <a:noFill/>
        </p:spPr>
      </p:pic>
      <p:pic>
        <p:nvPicPr>
          <p:cNvPr id="31747" name="Picture 3" descr="C:\Users\anna\Desktop\MAŁY MISTRZ\SDC15265.JPG"/>
          <p:cNvPicPr>
            <a:picLocks noChangeAspect="1" noChangeArrowheads="1"/>
          </p:cNvPicPr>
          <p:nvPr/>
        </p:nvPicPr>
        <p:blipFill>
          <a:blip r:embed="rId3" cstate="print"/>
          <a:srcRect/>
          <a:stretch>
            <a:fillRect/>
          </a:stretch>
        </p:blipFill>
        <p:spPr bwMode="auto">
          <a:xfrm>
            <a:off x="5868144" y="188640"/>
            <a:ext cx="3083835" cy="2312876"/>
          </a:xfrm>
          <a:prstGeom prst="rect">
            <a:avLst/>
          </a:prstGeom>
          <a:noFill/>
        </p:spPr>
      </p:pic>
      <p:pic>
        <p:nvPicPr>
          <p:cNvPr id="31748" name="Picture 4" descr="C:\Users\anna\Desktop\MAŁY MISTRZ\SDC15276.JPG"/>
          <p:cNvPicPr>
            <a:picLocks noChangeAspect="1" noChangeArrowheads="1"/>
          </p:cNvPicPr>
          <p:nvPr/>
        </p:nvPicPr>
        <p:blipFill>
          <a:blip r:embed="rId4" cstate="print"/>
          <a:srcRect/>
          <a:stretch>
            <a:fillRect/>
          </a:stretch>
        </p:blipFill>
        <p:spPr bwMode="auto">
          <a:xfrm>
            <a:off x="179512" y="3789040"/>
            <a:ext cx="3840427" cy="2880320"/>
          </a:xfrm>
          <a:prstGeom prst="rect">
            <a:avLst/>
          </a:prstGeom>
          <a:noFill/>
        </p:spPr>
      </p:pic>
      <p:pic>
        <p:nvPicPr>
          <p:cNvPr id="31749" name="Picture 5" descr="C:\Users\anna\AppData\Local\Microsoft\Windows\INetCache\IE\KYK9YHJH\Soccer-Player-green-black[1].png"/>
          <p:cNvPicPr>
            <a:picLocks noChangeAspect="1" noChangeArrowheads="1"/>
          </p:cNvPicPr>
          <p:nvPr/>
        </p:nvPicPr>
        <p:blipFill>
          <a:blip r:embed="rId5" cstate="print"/>
          <a:srcRect/>
          <a:stretch>
            <a:fillRect/>
          </a:stretch>
        </p:blipFill>
        <p:spPr bwMode="auto">
          <a:xfrm>
            <a:off x="3995937" y="404665"/>
            <a:ext cx="1764376" cy="2376264"/>
          </a:xfrm>
          <a:prstGeom prst="rect">
            <a:avLst/>
          </a:prstGeom>
          <a:noFill/>
        </p:spPr>
      </p:pic>
      <p:pic>
        <p:nvPicPr>
          <p:cNvPr id="31750" name="Picture 6" descr="C:\Users\anna\Desktop\MAŁY MISTRZ\SDC15278.JPG"/>
          <p:cNvPicPr>
            <a:picLocks noChangeAspect="1" noChangeArrowheads="1"/>
          </p:cNvPicPr>
          <p:nvPr/>
        </p:nvPicPr>
        <p:blipFill>
          <a:blip r:embed="rId6" cstate="print"/>
          <a:srcRect/>
          <a:stretch>
            <a:fillRect/>
          </a:stretch>
        </p:blipFill>
        <p:spPr bwMode="auto">
          <a:xfrm>
            <a:off x="5004048" y="3717032"/>
            <a:ext cx="3888432" cy="29163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63688" y="188640"/>
            <a:ext cx="5544616" cy="369332"/>
          </a:xfrm>
          <a:prstGeom prst="rect">
            <a:avLst/>
          </a:prstGeom>
        </p:spPr>
        <p:txBody>
          <a:bodyPr wrap="square">
            <a:spAutoFit/>
          </a:bodyPr>
          <a:lstStyle/>
          <a:p>
            <a:pPr algn="ctr"/>
            <a:r>
              <a:rPr lang="pl-PL" b="1" dirty="0" smtClean="0">
                <a:solidFill>
                  <a:srgbClr val="002060"/>
                </a:solidFill>
              </a:rPr>
              <a:t>PIŁKARZ , LEKKOATLETA</a:t>
            </a:r>
            <a:endParaRPr lang="pl-PL" b="1" dirty="0">
              <a:solidFill>
                <a:srgbClr val="002060"/>
              </a:solidFill>
            </a:endParaRPr>
          </a:p>
        </p:txBody>
      </p:sp>
      <p:pic>
        <p:nvPicPr>
          <p:cNvPr id="32770" name="Picture 2" descr="C:\Users\anna\Desktop\MAŁY MISTRZ\SDC15285.JPG"/>
          <p:cNvPicPr>
            <a:picLocks noChangeAspect="1" noChangeArrowheads="1"/>
          </p:cNvPicPr>
          <p:nvPr/>
        </p:nvPicPr>
        <p:blipFill>
          <a:blip r:embed="rId2" cstate="print"/>
          <a:srcRect/>
          <a:stretch>
            <a:fillRect/>
          </a:stretch>
        </p:blipFill>
        <p:spPr bwMode="auto">
          <a:xfrm>
            <a:off x="179513" y="692696"/>
            <a:ext cx="3888432" cy="2916324"/>
          </a:xfrm>
          <a:prstGeom prst="rect">
            <a:avLst/>
          </a:prstGeom>
          <a:noFill/>
        </p:spPr>
      </p:pic>
      <p:pic>
        <p:nvPicPr>
          <p:cNvPr id="32771" name="Picture 3" descr="C:\Users\anna\Desktop\MAŁY MISTRZ\SDC15287.JPG"/>
          <p:cNvPicPr>
            <a:picLocks noChangeAspect="1" noChangeArrowheads="1"/>
          </p:cNvPicPr>
          <p:nvPr/>
        </p:nvPicPr>
        <p:blipFill>
          <a:blip r:embed="rId3" cstate="print"/>
          <a:srcRect/>
          <a:stretch>
            <a:fillRect/>
          </a:stretch>
        </p:blipFill>
        <p:spPr bwMode="auto">
          <a:xfrm>
            <a:off x="4439477" y="629308"/>
            <a:ext cx="4308987" cy="3231740"/>
          </a:xfrm>
          <a:prstGeom prst="rect">
            <a:avLst/>
          </a:prstGeom>
          <a:noFill/>
        </p:spPr>
      </p:pic>
      <p:pic>
        <p:nvPicPr>
          <p:cNvPr id="32772" name="Picture 4" descr="C:\Users\anna\Desktop\MAŁY MISTRZ\SDC15290.JPG"/>
          <p:cNvPicPr>
            <a:picLocks noChangeAspect="1" noChangeArrowheads="1"/>
          </p:cNvPicPr>
          <p:nvPr/>
        </p:nvPicPr>
        <p:blipFill>
          <a:blip r:embed="rId4" cstate="print"/>
          <a:srcRect/>
          <a:stretch>
            <a:fillRect/>
          </a:stretch>
        </p:blipFill>
        <p:spPr bwMode="auto">
          <a:xfrm>
            <a:off x="251520" y="3843046"/>
            <a:ext cx="3419872" cy="2564904"/>
          </a:xfrm>
          <a:prstGeom prst="rect">
            <a:avLst/>
          </a:prstGeom>
          <a:noFill/>
        </p:spPr>
      </p:pic>
      <p:pic>
        <p:nvPicPr>
          <p:cNvPr id="32773" name="Picture 5" descr="C:\Users\anna\Desktop\MAŁY MISTRZ\SDC15440.JPG"/>
          <p:cNvPicPr>
            <a:picLocks noChangeAspect="1" noChangeArrowheads="1"/>
          </p:cNvPicPr>
          <p:nvPr/>
        </p:nvPicPr>
        <p:blipFill>
          <a:blip r:embed="rId5" cstate="print"/>
          <a:srcRect/>
          <a:stretch>
            <a:fillRect/>
          </a:stretch>
        </p:blipFill>
        <p:spPr bwMode="auto">
          <a:xfrm>
            <a:off x="3131840" y="4437112"/>
            <a:ext cx="2976331" cy="2232248"/>
          </a:xfrm>
          <a:prstGeom prst="rect">
            <a:avLst/>
          </a:prstGeom>
          <a:noFill/>
        </p:spPr>
      </p:pic>
      <p:pic>
        <p:nvPicPr>
          <p:cNvPr id="32774" name="Picture 6" descr="C:\Users\anna\Desktop\MAŁY MISTRZ\SDC15453.JPG"/>
          <p:cNvPicPr>
            <a:picLocks noChangeAspect="1" noChangeArrowheads="1"/>
          </p:cNvPicPr>
          <p:nvPr/>
        </p:nvPicPr>
        <p:blipFill>
          <a:blip r:embed="rId6" cstate="print"/>
          <a:srcRect/>
          <a:stretch>
            <a:fillRect/>
          </a:stretch>
        </p:blipFill>
        <p:spPr bwMode="auto">
          <a:xfrm>
            <a:off x="5652120" y="4077072"/>
            <a:ext cx="3240360" cy="243027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71053" y="188640"/>
            <a:ext cx="3401893" cy="369332"/>
          </a:xfrm>
          <a:prstGeom prst="rect">
            <a:avLst/>
          </a:prstGeom>
        </p:spPr>
        <p:txBody>
          <a:bodyPr wrap="square">
            <a:spAutoFit/>
          </a:bodyPr>
          <a:lstStyle/>
          <a:p>
            <a:pPr algn="ctr"/>
            <a:r>
              <a:rPr lang="pl-PL" b="1" dirty="0" smtClean="0">
                <a:solidFill>
                  <a:srgbClr val="002060"/>
                </a:solidFill>
              </a:rPr>
              <a:t>PIŁKARZ , LEKKOATLETA</a:t>
            </a:r>
            <a:endParaRPr lang="pl-PL" b="1" dirty="0">
              <a:solidFill>
                <a:srgbClr val="002060"/>
              </a:solidFill>
            </a:endParaRPr>
          </a:p>
        </p:txBody>
      </p:sp>
      <p:pic>
        <p:nvPicPr>
          <p:cNvPr id="33794" name="Picture 2" descr="C:\Users\anna\Desktop\MAŁY MISTRZ\SDC15447.JPG"/>
          <p:cNvPicPr>
            <a:picLocks noChangeAspect="1" noChangeArrowheads="1"/>
          </p:cNvPicPr>
          <p:nvPr/>
        </p:nvPicPr>
        <p:blipFill>
          <a:blip r:embed="rId2" cstate="print"/>
          <a:srcRect/>
          <a:stretch>
            <a:fillRect/>
          </a:stretch>
        </p:blipFill>
        <p:spPr bwMode="auto">
          <a:xfrm>
            <a:off x="179512" y="692696"/>
            <a:ext cx="3336371" cy="2502278"/>
          </a:xfrm>
          <a:prstGeom prst="rect">
            <a:avLst/>
          </a:prstGeom>
          <a:noFill/>
        </p:spPr>
      </p:pic>
      <p:pic>
        <p:nvPicPr>
          <p:cNvPr id="33795" name="Picture 3" descr="C:\Users\anna\Desktop\MAŁY MISTRZ\SDC15448.JPG"/>
          <p:cNvPicPr>
            <a:picLocks noChangeAspect="1" noChangeArrowheads="1"/>
          </p:cNvPicPr>
          <p:nvPr/>
        </p:nvPicPr>
        <p:blipFill>
          <a:blip r:embed="rId3" cstate="print"/>
          <a:srcRect/>
          <a:stretch>
            <a:fillRect/>
          </a:stretch>
        </p:blipFill>
        <p:spPr bwMode="auto">
          <a:xfrm>
            <a:off x="5508104" y="548680"/>
            <a:ext cx="3432381" cy="2574286"/>
          </a:xfrm>
          <a:prstGeom prst="rect">
            <a:avLst/>
          </a:prstGeom>
          <a:noFill/>
        </p:spPr>
      </p:pic>
      <p:pic>
        <p:nvPicPr>
          <p:cNvPr id="33796" name="Picture 4" descr="C:\Users\anna\Desktop\MAŁY MISTRZ\SDC15446.JPG"/>
          <p:cNvPicPr>
            <a:picLocks noChangeAspect="1" noChangeArrowheads="1"/>
          </p:cNvPicPr>
          <p:nvPr/>
        </p:nvPicPr>
        <p:blipFill>
          <a:blip r:embed="rId4" cstate="print"/>
          <a:srcRect/>
          <a:stretch>
            <a:fillRect/>
          </a:stretch>
        </p:blipFill>
        <p:spPr bwMode="auto">
          <a:xfrm>
            <a:off x="2987824" y="1916832"/>
            <a:ext cx="3072341" cy="2304256"/>
          </a:xfrm>
          <a:prstGeom prst="rect">
            <a:avLst/>
          </a:prstGeom>
          <a:noFill/>
        </p:spPr>
      </p:pic>
      <p:pic>
        <p:nvPicPr>
          <p:cNvPr id="33797" name="Picture 5" descr="C:\Users\anna\Desktop\MAŁY MISTRZ\SDC15456.JPG"/>
          <p:cNvPicPr>
            <a:picLocks noChangeAspect="1" noChangeArrowheads="1"/>
          </p:cNvPicPr>
          <p:nvPr/>
        </p:nvPicPr>
        <p:blipFill>
          <a:blip r:embed="rId5" cstate="print"/>
          <a:srcRect/>
          <a:stretch>
            <a:fillRect/>
          </a:stretch>
        </p:blipFill>
        <p:spPr bwMode="auto">
          <a:xfrm>
            <a:off x="323528" y="4077072"/>
            <a:ext cx="3408379" cy="2556284"/>
          </a:xfrm>
          <a:prstGeom prst="rect">
            <a:avLst/>
          </a:prstGeom>
          <a:noFill/>
        </p:spPr>
      </p:pic>
      <p:pic>
        <p:nvPicPr>
          <p:cNvPr id="33798" name="Picture 6" descr="C:\Users\anna\Desktop\MAŁY MISTRZ\SDC15458.JPG"/>
          <p:cNvPicPr>
            <a:picLocks noChangeAspect="1" noChangeArrowheads="1"/>
          </p:cNvPicPr>
          <p:nvPr/>
        </p:nvPicPr>
        <p:blipFill>
          <a:blip r:embed="rId6" cstate="print"/>
          <a:srcRect/>
          <a:stretch>
            <a:fillRect/>
          </a:stretch>
        </p:blipFill>
        <p:spPr bwMode="auto">
          <a:xfrm>
            <a:off x="5364088" y="4005064"/>
            <a:ext cx="3528392" cy="2646294"/>
          </a:xfrm>
          <a:prstGeom prst="rect">
            <a:avLst/>
          </a:prstGeom>
          <a:noFill/>
        </p:spPr>
      </p:pic>
      <p:pic>
        <p:nvPicPr>
          <p:cNvPr id="33799" name="Picture 7" descr="C:\Users\anna\Desktop\MAŁY MISTRZ\WP_20160420_001.jpg"/>
          <p:cNvPicPr>
            <a:picLocks noChangeAspect="1" noChangeArrowheads="1"/>
          </p:cNvPicPr>
          <p:nvPr/>
        </p:nvPicPr>
        <p:blipFill>
          <a:blip r:embed="rId7" cstate="print"/>
          <a:srcRect/>
          <a:stretch>
            <a:fillRect/>
          </a:stretch>
        </p:blipFill>
        <p:spPr bwMode="auto">
          <a:xfrm>
            <a:off x="3491880" y="4509120"/>
            <a:ext cx="2052736" cy="11530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476672"/>
            <a:ext cx="8280920" cy="2585323"/>
          </a:xfrm>
          <a:prstGeom prst="rect">
            <a:avLst/>
          </a:prstGeom>
        </p:spPr>
        <p:txBody>
          <a:bodyPr wrap="square">
            <a:spAutoFit/>
          </a:bodyPr>
          <a:lstStyle/>
          <a:p>
            <a:pPr algn="ctr"/>
            <a:r>
              <a:rPr lang="pl-PL" b="1" dirty="0" smtClean="0">
                <a:solidFill>
                  <a:schemeClr val="accent6">
                    <a:lumMod val="50000"/>
                  </a:schemeClr>
                </a:solidFill>
              </a:rPr>
              <a:t>Sport to po prostu świetna zabawa. Radość ruchu, satysfakcja, gdy uda się strzelić gola, prześcignąć kolegów podczas biegów, czy na rowerze. Jak przyjemnie jest móc samemu popedałować na wycieczkę, zjechać na nartach z góry, pięknie zatańczyć, przepłynąć basen! Można  szaleć, sprawiać sobie przyjemność i jeszcze cię za to chwalą…</a:t>
            </a:r>
          </a:p>
          <a:p>
            <a:pPr algn="ctr"/>
            <a:r>
              <a:rPr lang="pl-PL" b="1" dirty="0" smtClean="0">
                <a:solidFill>
                  <a:srgbClr val="FF0000"/>
                </a:solidFill>
              </a:rPr>
              <a:t>Uprawiając sport dziecko ma szansę przekonać się, że wysiłek się opłaca.</a:t>
            </a:r>
          </a:p>
          <a:p>
            <a:pPr algn="ctr"/>
            <a:endParaRPr lang="pl-PL" b="1" dirty="0">
              <a:solidFill>
                <a:schemeClr val="accent6">
                  <a:lumMod val="50000"/>
                </a:schemeClr>
              </a:solidFill>
            </a:endParaRPr>
          </a:p>
        </p:txBody>
      </p:sp>
      <p:pic>
        <p:nvPicPr>
          <p:cNvPr id="35842" name="Picture 2" descr="C:\Users\anna\AppData\Local\Microsoft\Windows\INetCache\IE\3NEEFS2Z\Happy-Face-296x300[1].gif"/>
          <p:cNvPicPr>
            <a:picLocks noChangeAspect="1" noChangeArrowheads="1"/>
          </p:cNvPicPr>
          <p:nvPr/>
        </p:nvPicPr>
        <p:blipFill>
          <a:blip r:embed="rId2" cstate="print"/>
          <a:srcRect/>
          <a:stretch>
            <a:fillRect/>
          </a:stretch>
        </p:blipFill>
        <p:spPr bwMode="auto">
          <a:xfrm>
            <a:off x="4427984" y="6237312"/>
            <a:ext cx="443136" cy="449125"/>
          </a:xfrm>
          <a:prstGeom prst="rect">
            <a:avLst/>
          </a:prstGeom>
          <a:noFill/>
        </p:spPr>
      </p:pic>
      <p:sp>
        <p:nvSpPr>
          <p:cNvPr id="4" name="Prostokąt 3"/>
          <p:cNvSpPr/>
          <p:nvPr/>
        </p:nvSpPr>
        <p:spPr>
          <a:xfrm>
            <a:off x="179512" y="2708921"/>
            <a:ext cx="8784976" cy="646331"/>
          </a:xfrm>
          <a:prstGeom prst="rect">
            <a:avLst/>
          </a:prstGeom>
        </p:spPr>
        <p:txBody>
          <a:bodyPr wrap="square">
            <a:spAutoFit/>
          </a:bodyPr>
          <a:lstStyle/>
          <a:p>
            <a:pPr algn="ctr"/>
            <a:r>
              <a:rPr lang="pl-PL" b="1" dirty="0" smtClean="0">
                <a:solidFill>
                  <a:srgbClr val="002060"/>
                </a:solidFill>
              </a:rPr>
              <a:t>Dziecko ma mnóstwo energii i coś z nią musi zrobić.</a:t>
            </a:r>
          </a:p>
          <a:p>
            <a:pPr algn="ctr"/>
            <a:endParaRPr lang="pl-PL" b="1" dirty="0">
              <a:solidFill>
                <a:schemeClr val="accent6">
                  <a:lumMod val="50000"/>
                </a:schemeClr>
              </a:solidFill>
            </a:endParaRPr>
          </a:p>
        </p:txBody>
      </p:sp>
      <p:sp>
        <p:nvSpPr>
          <p:cNvPr id="6" name="Prostokąt 5"/>
          <p:cNvSpPr/>
          <p:nvPr/>
        </p:nvSpPr>
        <p:spPr>
          <a:xfrm>
            <a:off x="251520" y="3068960"/>
            <a:ext cx="8712968" cy="3139321"/>
          </a:xfrm>
          <a:prstGeom prst="rect">
            <a:avLst/>
          </a:prstGeom>
        </p:spPr>
        <p:txBody>
          <a:bodyPr wrap="square">
            <a:spAutoFit/>
          </a:bodyPr>
          <a:lstStyle/>
          <a:p>
            <a:pPr algn="ctr"/>
            <a:r>
              <a:rPr lang="pl-PL" b="1" dirty="0" smtClean="0">
                <a:solidFill>
                  <a:schemeClr val="accent4">
                    <a:lumMod val="75000"/>
                  </a:schemeClr>
                </a:solidFill>
              </a:rPr>
              <a:t>Uprawianie sportu daje ogrom radości, poczucie spełnienia, uczy też wytrwałości w dążeniu do celu, pokonywania własnej słabości i wiary w siebie. </a:t>
            </a:r>
            <a:r>
              <a:rPr lang="pl-PL" b="1" dirty="0" smtClean="0">
                <a:solidFill>
                  <a:srgbClr val="7030A0"/>
                </a:solidFill>
              </a:rPr>
              <a:t>To także świetna lekcja zdrowej rywalizacji                         i współpracy w zespole. Umiejętności przegrywania                                                       i wygrywania z szacunkiem wobec pokonanych.                                                         </a:t>
            </a:r>
            <a:r>
              <a:rPr lang="pl-PL" b="1" dirty="0" smtClean="0">
                <a:solidFill>
                  <a:srgbClr val="C00000"/>
                </a:solidFill>
              </a:rPr>
              <a:t>To chyba dość powodów, by zachęcać do niego dzieci.</a:t>
            </a:r>
          </a:p>
          <a:p>
            <a:pPr algn="ctr"/>
            <a:r>
              <a:rPr lang="pl-PL" b="1" dirty="0" smtClean="0">
                <a:solidFill>
                  <a:srgbClr val="0070C0"/>
                </a:solidFill>
              </a:rPr>
              <a:t>Program „Mały Mistrz” pomaga w zdobywaniu nowych umiejętności ruchowych , podnoszeniu sprawności fizycznej, kształtowaniu odpowiednich nawyków i postaw, w tym zwłaszcza dotyczących zdrowego stylu życia.</a:t>
            </a:r>
          </a:p>
          <a:p>
            <a:pPr algn="ctr"/>
            <a:r>
              <a:rPr lang="pl-PL" b="1" dirty="0" smtClean="0">
                <a:solidFill>
                  <a:srgbClr val="FF0000"/>
                </a:solidFill>
              </a:rPr>
              <a:t>DZIĘKUJEMY !</a:t>
            </a:r>
            <a:endParaRPr lang="pl-PL"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ZDJĘCIA IV 2015-I 2016\102SSCAM\SDC14399.JPG"/>
          <p:cNvPicPr>
            <a:picLocks noChangeAspect="1" noChangeArrowheads="1"/>
          </p:cNvPicPr>
          <p:nvPr/>
        </p:nvPicPr>
        <p:blipFill>
          <a:blip r:embed="rId2" cstate="print"/>
          <a:srcRect/>
          <a:stretch>
            <a:fillRect/>
          </a:stretch>
        </p:blipFill>
        <p:spPr bwMode="auto">
          <a:xfrm>
            <a:off x="1259632" y="1052736"/>
            <a:ext cx="6696744" cy="502255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464349" y="260648"/>
            <a:ext cx="6852067" cy="461665"/>
          </a:xfrm>
          <a:prstGeom prst="rect">
            <a:avLst/>
          </a:prstGeom>
          <a:noFill/>
        </p:spPr>
        <p:txBody>
          <a:bodyPr wrap="square" rtlCol="0">
            <a:spAutoFit/>
          </a:bodyPr>
          <a:lstStyle/>
          <a:p>
            <a:pPr algn="ctr"/>
            <a:r>
              <a:rPr lang="pl-PL" sz="2400" b="1" dirty="0" smtClean="0">
                <a:solidFill>
                  <a:srgbClr val="FF0000"/>
                </a:solidFill>
              </a:rPr>
              <a:t>KLASA I A</a:t>
            </a:r>
            <a:endParaRPr lang="pl-PL" sz="2400" b="1" dirty="0">
              <a:solidFill>
                <a:srgbClr val="FF0000"/>
              </a:solidFill>
            </a:endParaRPr>
          </a:p>
        </p:txBody>
      </p:sp>
      <p:pic>
        <p:nvPicPr>
          <p:cNvPr id="28674" name="Picture 2" descr="E:\ZDJĘCIA IV 2015-I 2016\102SSCAM\SDC14478.JPG"/>
          <p:cNvPicPr>
            <a:picLocks noChangeAspect="1" noChangeArrowheads="1"/>
          </p:cNvPicPr>
          <p:nvPr/>
        </p:nvPicPr>
        <p:blipFill>
          <a:blip r:embed="rId2" cstate="print"/>
          <a:srcRect/>
          <a:stretch>
            <a:fillRect/>
          </a:stretch>
        </p:blipFill>
        <p:spPr bwMode="auto">
          <a:xfrm>
            <a:off x="899592" y="836712"/>
            <a:ext cx="7200800" cy="5400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979712" y="188640"/>
            <a:ext cx="5832648" cy="461665"/>
          </a:xfrm>
          <a:prstGeom prst="rect">
            <a:avLst/>
          </a:prstGeom>
          <a:noFill/>
        </p:spPr>
        <p:txBody>
          <a:bodyPr wrap="square" rtlCol="0">
            <a:spAutoFit/>
          </a:bodyPr>
          <a:lstStyle/>
          <a:p>
            <a:pPr algn="ctr"/>
            <a:r>
              <a:rPr lang="pl-PL" sz="2400" b="1" dirty="0" smtClean="0">
                <a:solidFill>
                  <a:srgbClr val="FF0000"/>
                </a:solidFill>
              </a:rPr>
              <a:t>KLASA I B</a:t>
            </a:r>
            <a:endParaRPr lang="pl-PL" sz="2400" b="1" dirty="0">
              <a:solidFill>
                <a:srgbClr val="FF0000"/>
              </a:solidFill>
            </a:endParaRPr>
          </a:p>
        </p:txBody>
      </p:sp>
      <p:pic>
        <p:nvPicPr>
          <p:cNvPr id="29698" name="Picture 2" descr="E:\ZDJĘCIA IV 2015-I 2016\102SSCAM\SDC14480.JPG"/>
          <p:cNvPicPr>
            <a:picLocks noChangeAspect="1" noChangeArrowheads="1"/>
          </p:cNvPicPr>
          <p:nvPr/>
        </p:nvPicPr>
        <p:blipFill>
          <a:blip r:embed="rId2" cstate="print"/>
          <a:srcRect/>
          <a:stretch>
            <a:fillRect/>
          </a:stretch>
        </p:blipFill>
        <p:spPr bwMode="auto">
          <a:xfrm>
            <a:off x="899592" y="764704"/>
            <a:ext cx="7488832" cy="56166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69396200"/>
              </p:ext>
            </p:extLst>
          </p:nvPr>
        </p:nvGraphicFramePr>
        <p:xfrm>
          <a:off x="683568" y="1052726"/>
          <a:ext cx="7848872" cy="5194875"/>
        </p:xfrm>
        <a:graphic>
          <a:graphicData uri="http://schemas.openxmlformats.org/drawingml/2006/table">
            <a:tbl>
              <a:tblPr/>
              <a:tblGrid>
                <a:gridCol w="3924436"/>
                <a:gridCol w="3924436"/>
              </a:tblGrid>
              <a:tr h="246885">
                <a:tc>
                  <a:txBody>
                    <a:bodyPr/>
                    <a:lstStyle/>
                    <a:p>
                      <a:pPr algn="ctr">
                        <a:spcAft>
                          <a:spcPts val="0"/>
                        </a:spcAft>
                      </a:pPr>
                      <a:r>
                        <a:rPr lang="pl-PL" sz="1400" b="1" dirty="0">
                          <a:solidFill>
                            <a:srgbClr val="002060"/>
                          </a:solidFill>
                          <a:latin typeface="Times New Roman"/>
                          <a:ea typeface="Times New Roman"/>
                        </a:rPr>
                        <a:t>KLASA </a:t>
                      </a:r>
                      <a:r>
                        <a:rPr lang="pl-PL" sz="1400" b="1" dirty="0" smtClean="0">
                          <a:solidFill>
                            <a:srgbClr val="002060"/>
                          </a:solidFill>
                          <a:latin typeface="Times New Roman"/>
                          <a:ea typeface="Times New Roman"/>
                        </a:rPr>
                        <a:t> I </a:t>
                      </a:r>
                      <a:r>
                        <a:rPr lang="pl-PL" sz="1400" b="1" dirty="0">
                          <a:solidFill>
                            <a:srgbClr val="002060"/>
                          </a:solidFill>
                          <a:latin typeface="Times New Roman"/>
                          <a:ea typeface="Times New Roman"/>
                        </a:rPr>
                        <a:t>a</a:t>
                      </a:r>
                      <a:endParaRPr lang="pl-PL" sz="140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b="1" dirty="0" smtClean="0">
                          <a:solidFill>
                            <a:srgbClr val="002060"/>
                          </a:solidFill>
                          <a:latin typeface="Times New Roman"/>
                          <a:ea typeface="Times New Roman"/>
                        </a:rPr>
                        <a:t>KLASA  I b</a:t>
                      </a:r>
                      <a:endParaRPr lang="pl-PL" sz="1400" dirty="0">
                        <a:solidFill>
                          <a:srgbClr val="00206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lgn="ctr">
                        <a:spcAft>
                          <a:spcPts val="0"/>
                        </a:spcAft>
                      </a:pPr>
                      <a:r>
                        <a:rPr lang="pl-PL" sz="1200" b="1" dirty="0" err="1">
                          <a:solidFill>
                            <a:srgbClr val="FF0000"/>
                          </a:solidFill>
                          <a:latin typeface="Times New Roman"/>
                          <a:ea typeface="Times New Roman"/>
                        </a:rPr>
                        <a:t>wych</a:t>
                      </a:r>
                      <a:r>
                        <a:rPr lang="pl-PL" sz="1200" b="1" dirty="0">
                          <a:solidFill>
                            <a:srgbClr val="FF0000"/>
                          </a:solidFill>
                          <a:latin typeface="Times New Roman"/>
                          <a:ea typeface="Times New Roman"/>
                        </a:rPr>
                        <a:t>. mgr Agata Łukasik</a:t>
                      </a:r>
                      <a:endParaRPr lang="pl-PL" sz="12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err="1">
                          <a:solidFill>
                            <a:srgbClr val="FF0000"/>
                          </a:solidFill>
                          <a:latin typeface="Times New Roman"/>
                          <a:ea typeface="Times New Roman"/>
                        </a:rPr>
                        <a:t>wych</a:t>
                      </a:r>
                      <a:r>
                        <a:rPr lang="pl-PL" sz="1200" b="1" dirty="0">
                          <a:solidFill>
                            <a:srgbClr val="FF0000"/>
                          </a:solidFill>
                          <a:latin typeface="Times New Roman"/>
                          <a:ea typeface="Times New Roman"/>
                        </a:rPr>
                        <a:t>. mgr Anna Pawlikowska-Raczek</a:t>
                      </a:r>
                      <a:endParaRPr lang="pl-PL" sz="1200"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1.Kamil </a:t>
                      </a:r>
                      <a:r>
                        <a:rPr lang="pl-PL" sz="1200" b="1" dirty="0" err="1">
                          <a:solidFill>
                            <a:schemeClr val="tx1"/>
                          </a:solidFill>
                          <a:latin typeface="Times New Roman"/>
                          <a:ea typeface="Times New Roman"/>
                        </a:rPr>
                        <a:t>Izworski</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dirty="0">
                          <a:latin typeface="Times New Roman"/>
                          <a:ea typeface="Times New Roman"/>
                        </a:rPr>
                        <a:t>1.Nadia </a:t>
                      </a:r>
                      <a:r>
                        <a:rPr lang="pl-PL" sz="1200" b="1" dirty="0" err="1">
                          <a:latin typeface="Times New Roman"/>
                          <a:ea typeface="Times New Roman"/>
                        </a:rPr>
                        <a:t>Barnowska</a:t>
                      </a:r>
                      <a:endParaRPr lang="pl-PL"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2.Mikołaj Kądziołka</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2.Dominika Bienias (nieobecna)</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3.Barbara Klimczak</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3.Ewelina Cabak</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4.Joanna Klimczak</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dirty="0" smtClean="0">
                          <a:latin typeface="Times New Roman"/>
                          <a:ea typeface="Times New Roman"/>
                        </a:rPr>
                        <a:t>4.Lena </a:t>
                      </a:r>
                      <a:r>
                        <a:rPr lang="pl-PL" sz="1200" b="1" dirty="0">
                          <a:latin typeface="Times New Roman"/>
                          <a:ea typeface="Times New Roman"/>
                        </a:rPr>
                        <a:t>Czajka</a:t>
                      </a:r>
                      <a:endParaRPr lang="pl-PL"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5.Michał Klimczak</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dirty="0">
                          <a:latin typeface="Times New Roman"/>
                          <a:ea typeface="Times New Roman"/>
                        </a:rPr>
                        <a:t>5.Karina Dąbek</a:t>
                      </a:r>
                      <a:endParaRPr lang="pl-PL"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6.Miłosz </a:t>
                      </a:r>
                      <a:r>
                        <a:rPr lang="pl-PL" sz="1200" b="1" dirty="0" err="1">
                          <a:solidFill>
                            <a:schemeClr val="tx1"/>
                          </a:solidFill>
                          <a:latin typeface="Times New Roman"/>
                          <a:ea typeface="Times New Roman"/>
                        </a:rPr>
                        <a:t>Kłębczyk</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dirty="0">
                          <a:latin typeface="Times New Roman"/>
                          <a:ea typeface="Times New Roman"/>
                        </a:rPr>
                        <a:t>6.Filip </a:t>
                      </a:r>
                      <a:r>
                        <a:rPr lang="pl-PL" sz="1200" b="1" dirty="0" err="1">
                          <a:latin typeface="Times New Roman"/>
                          <a:ea typeface="Times New Roman"/>
                        </a:rPr>
                        <a:t>Gaborek</a:t>
                      </a:r>
                      <a:endParaRPr lang="pl-PL"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7.Małgorzata Król</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7.Miłosz Kubisz</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8.Martyna Kubisz</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8.Marcin Kuzera</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9.Katarzyna </a:t>
                      </a:r>
                      <a:r>
                        <a:rPr lang="pl-PL" sz="1200" b="1" dirty="0" err="1">
                          <a:solidFill>
                            <a:schemeClr val="tx1"/>
                          </a:solidFill>
                          <a:latin typeface="Times New Roman"/>
                          <a:ea typeface="Times New Roman"/>
                        </a:rPr>
                        <a:t>Leletko</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9.Maksymilian Mirek</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10.Karolina </a:t>
                      </a:r>
                      <a:r>
                        <a:rPr lang="pl-PL" sz="1200" b="1" dirty="0" err="1">
                          <a:solidFill>
                            <a:schemeClr val="tx1"/>
                          </a:solidFill>
                          <a:latin typeface="Times New Roman"/>
                          <a:ea typeface="Times New Roman"/>
                        </a:rPr>
                        <a:t>Lelito</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10.Małgorzata Ogórek</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11.Patrycja </a:t>
                      </a:r>
                      <a:r>
                        <a:rPr lang="pl-PL" sz="1200" b="1" dirty="0" err="1">
                          <a:solidFill>
                            <a:schemeClr val="tx1"/>
                          </a:solidFill>
                          <a:latin typeface="Times New Roman"/>
                          <a:ea typeface="Times New Roman"/>
                        </a:rPr>
                        <a:t>Lelito</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11.Zuzanna Plata</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12.Hubert Matyjewicz</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12.Maksymilian Potoczek</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13.Hubert Przewoźnik</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13.Adrian Ruman</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5">
                <a:tc>
                  <a:txBody>
                    <a:bodyPr/>
                    <a:lstStyle/>
                    <a:p>
                      <a:pPr>
                        <a:spcAft>
                          <a:spcPts val="0"/>
                        </a:spcAft>
                      </a:pPr>
                      <a:r>
                        <a:rPr lang="pl-PL" sz="1200" b="1">
                          <a:solidFill>
                            <a:schemeClr val="tx1"/>
                          </a:solidFill>
                          <a:latin typeface="Times New Roman"/>
                          <a:ea typeface="Times New Roman"/>
                        </a:rPr>
                        <a:t>14.Aleksandra Rolka</a:t>
                      </a:r>
                      <a:endParaRPr lang="pl-PL" sz="120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a:latin typeface="Times New Roman"/>
                          <a:ea typeface="Times New Roman"/>
                        </a:rPr>
                        <a:t>14.Magdalena Żarnowska</a:t>
                      </a: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a:solidFill>
                            <a:schemeClr val="tx1"/>
                          </a:solidFill>
                          <a:latin typeface="Times New Roman"/>
                          <a:ea typeface="Times New Roman"/>
                        </a:rPr>
                        <a:t>15.Gabriela Stach</a:t>
                      </a:r>
                      <a:endParaRPr lang="pl-PL" sz="120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dirty="0" smtClean="0">
                          <a:latin typeface="Times New Roman"/>
                          <a:ea typeface="Times New Roman"/>
                        </a:rPr>
                        <a:t>15.Anna  Drożdż</a:t>
                      </a:r>
                      <a:endParaRPr lang="pl-PL" sz="12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16.Amelia Szkaradek</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17.Oliwier Szymanek</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18.Dorota </a:t>
                      </a:r>
                      <a:r>
                        <a:rPr lang="pl-PL" sz="1200" b="1" dirty="0" err="1">
                          <a:solidFill>
                            <a:schemeClr val="tx1"/>
                          </a:solidFill>
                          <a:latin typeface="Times New Roman"/>
                          <a:ea typeface="Times New Roman"/>
                        </a:rPr>
                        <a:t>Tuczyńska</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5">
                <a:tc>
                  <a:txBody>
                    <a:bodyPr/>
                    <a:lstStyle/>
                    <a:p>
                      <a:pPr>
                        <a:spcAft>
                          <a:spcPts val="0"/>
                        </a:spcAft>
                      </a:pPr>
                      <a:r>
                        <a:rPr lang="pl-PL" sz="1200" b="1" dirty="0">
                          <a:solidFill>
                            <a:schemeClr val="tx1"/>
                          </a:solidFill>
                          <a:latin typeface="Times New Roman"/>
                          <a:ea typeface="Times New Roman"/>
                        </a:rPr>
                        <a:t>19.Anna Zaczek</a:t>
                      </a:r>
                      <a:endParaRPr lang="pl-PL" sz="1200"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100707"/>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ZESPÓŁ SZKOLNO-GIMNAZJALNY W ŁABOWEJ</a:t>
            </a:r>
            <a:endParaRPr kumimoji="0" lang="pl-PL"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Szkoła Podstawowa im. Świętego Franciszka z Asyżu w Łabowej</a:t>
            </a:r>
            <a:endParaRPr kumimoji="0" lang="pl-PL"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pole tekstowe 2"/>
          <p:cNvSpPr txBox="1"/>
          <p:nvPr/>
        </p:nvSpPr>
        <p:spPr>
          <a:xfrm flipH="1">
            <a:off x="827584" y="6284114"/>
            <a:ext cx="7416824" cy="276999"/>
          </a:xfrm>
          <a:prstGeom prst="rect">
            <a:avLst/>
          </a:prstGeom>
          <a:noFill/>
        </p:spPr>
        <p:txBody>
          <a:bodyPr wrap="square" rtlCol="0">
            <a:spAutoFit/>
          </a:bodyPr>
          <a:lstStyle/>
          <a:p>
            <a:r>
              <a:rPr lang="pl-PL" sz="1200" dirty="0" smtClean="0">
                <a:solidFill>
                  <a:srgbClr val="FF0000"/>
                </a:solidFill>
              </a:rPr>
              <a:t>NAUCZYCIEL W-F-u: mgr Monika Piątek</a:t>
            </a:r>
            <a:endParaRPr lang="pl-PL" sz="12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b="1" dirty="0" smtClean="0">
                <a:solidFill>
                  <a:srgbClr val="002060"/>
                </a:solidFill>
                <a:latin typeface="Algerian" pitchFamily="82" charset="0"/>
              </a:rPr>
              <a:t>CELE PROGRAMU</a:t>
            </a:r>
            <a:endParaRPr lang="pl-PL" sz="4400" b="1" dirty="0">
              <a:solidFill>
                <a:srgbClr val="002060"/>
              </a:solidFill>
              <a:latin typeface="Algerian" pitchFamily="82" charset="0"/>
            </a:endParaRPr>
          </a:p>
        </p:txBody>
      </p:sp>
      <p:sp>
        <p:nvSpPr>
          <p:cNvPr id="4" name="Prostokąt 3"/>
          <p:cNvSpPr/>
          <p:nvPr/>
        </p:nvSpPr>
        <p:spPr>
          <a:xfrm>
            <a:off x="2286000" y="2274838"/>
            <a:ext cx="4572000" cy="2031325"/>
          </a:xfrm>
          <a:prstGeom prst="rect">
            <a:avLst/>
          </a:prstGeom>
        </p:spPr>
        <p:txBody>
          <a:bodyPr>
            <a:spAutoFit/>
          </a:bodyPr>
          <a:lstStyle/>
          <a:p>
            <a:endParaRPr lang="pl-PL" b="1" dirty="0" smtClean="0"/>
          </a:p>
          <a:p>
            <a:endParaRPr lang="pl-PL" b="1" dirty="0"/>
          </a:p>
          <a:p>
            <a:endParaRPr lang="pl-PL" b="1" dirty="0" smtClean="0"/>
          </a:p>
          <a:p>
            <a:endParaRPr lang="pl-PL" b="1" dirty="0"/>
          </a:p>
          <a:p>
            <a:endParaRPr lang="pl-PL" b="1" dirty="0" smtClean="0"/>
          </a:p>
          <a:p>
            <a:endParaRPr lang="pl-PL" b="1" dirty="0"/>
          </a:p>
          <a:p>
            <a:pPr algn="ctr"/>
            <a:endParaRPr lang="pl-PL" b="1" dirty="0" smtClean="0">
              <a:solidFill>
                <a:srgbClr val="FF0000"/>
              </a:solidFill>
            </a:endParaRPr>
          </a:p>
        </p:txBody>
      </p:sp>
      <p:sp>
        <p:nvSpPr>
          <p:cNvPr id="5" name="AutoShape 8" descr="data:image/jpeg;base64,/9j/4AAQSkZJRgABAQAAAQABAAD/2wCEAAkGBhMSEBUUExQWFRUWGBgVFRcXGBQUFhcYFRQVFxcXFxcXHSYeGBkjGRQUHy8gIycpLCwsFR4xNTAqNSYrLCkBCQoKDgwOGg8PGi4lHyQsLC8sLCwsMiwsMC8vLCwsLCwuLSwsLCwsLCwsLCwpLCwsLCwsLCwsLCwsLCwsLCwsLP/AABEIALgBEwMBIgACEQEDEQH/xAAbAAACAgMBAAAAAAAAAAAAAAAFBgMEAAECB//EAEAQAAECBAMFBQcBBwMEAwAAAAECEQADBCEFEjEGQVFhcSIygZGhE0JSscHR8BQHFSNicoLhkrLxM1OiwhZDc//EABsBAAIDAQEBAAAAAAAAAAAAAAQFAgMGAQAH/8QANBEAAQMDAgQDBwQDAAMAAAAAAQACAwQRIRIxBRNBUSJh8BQycYGRodEjQrHhUsHxBhUz/9oADAMBAAIRAxEAPwD1ikr0rS5J6RdQjgkdSYX6qlKVFUt23j7RxLxZSfsY5zCzwvUdDX5amSa+U3GmgEKVXXKkrdSc8lWrapMTVW0iu62vDSO6Wb8QdKtQdIFqZ22ABRMA5Ru8XC4XJStOaUoKHDeIpfvFaCyr8jGq/ASDnpV5FfDugYvaCdL7NVJcfEB+CF75LG+3n0RnsYlGqndfy2P9or+vlq7wyxBMyHurHnFZFdSzB2V5DwVb5xUqsNJuhaVeMUOYx+SB8kM6OaM2e1XihW5XrHSJa+MADh04GwPgYtU1DPf3vP8AzEGwtvufqpFxHRMMmWvjExAHeWIGS8OmWf1MbnJly7zJqRyFzFhiHW5+JU4w55wEVopgXNShA1NyeEH8SxMJBA00t8hC5gs3M6kpKUaJJ7yufIRJVTc6ike7eKJqwwRFse5RIprvGrou51SZg0YDcYHTCp8rXHdbSLFLNAPeIJ14RMCp7EEeo6QmNpgCSbnf/iPH6eAFX9pmCMoZQsX1jpUkjpq3AxKinKu0MrcXjlVPdyc3CPFrraiO3kNrL2obKILbVh9Ymk1LKdJY79IqVNIrM7F+WkRS6Vb3sIF5jmO+Cs0NcN0cURUIKFhlAWMCMIxhUpZlLuAWI+oi/QLKVgB7loB7YgSqhCh72sFte54Eg3GFCnja95gOxFx8U3hu8gun5cjEgn+EJuH44tBcH7GGKmxNE4fCo6g/SL46gE4we34Q09I+LfI7o3TVaTq3WLrmAkqVui9TTCzHSNDSVz3eCQZ7pTLA0ZaryY2BEEuZFiGrHXCocLLI00bjUTUVjRyZQjqMePDC4QDuoloYRARFwmKk5TFhE2lUuj7KGdUpCiHb/iNRCrD0kuq5OpjInlRuzqu59akHLLGZWnIQKrasS1sWWfecWfeIvZBIllR7505Quz1PGNr6yU21HO9u35Km7AUk2jzLZLcQPW0cisVKJKgVS9Fjeg8ekSMTLSoapt4RXnVK82dNyzKT8Q4wVSzB7hG42J27HyRtNUtbh4uPX3RGy05pagoctYrTKgiyg44ERR9jLX2pKzJXvHuk9Irz8VqJVpsrOn4kxOopnRm4u0/ZFNp2TeKmePgcFdVeG0y3dGU8U2+UAqnZZD/w5xT1/wANBIY7Tr1JQeYjoKlq7sxJ8RC4PeDkAq/VXQ4IKCytmp4Nqn1V94KycFqG/wCv6mJ004fvJ84tIljetPnFjZHkEafuu+21B3aPoFUTgKj36hR6P94tUuC08suElauKr36RxPxCQjvTAeSbmCmzQM+Y4QUoF3VqfDcIJbFI7FgPuVN01TpLnYH0RtUjImWk6kFR9IX6qaAsh9+6GbGLKRwLphQmpUlZe14U8XA1getgp0Pibc+sqRgnrHUuq/lJiOWrMLB2ieWSz+kJ2mxwj3eaJywnICbE7mYDrGqpYYXD+UD5c4pJ3u0SPm1D/mkMzVh7NNs7ITlWN12HfU+biNKR11jpMpw6bEax0SW/HgcsuMjzUr9l1RoUZid4d4Vv2i1TzUNuP0huziTLK1F1GwjzPaSszzumvUwTC0izfmfphF8OZqn5nQCyt0VW4glJnnUQsU01oMU1S8VTRWTiRgKbsPx0hgu/PfDVTl0vxjz/AAWV7SclO53PQR6GkMIc8IY4hznbbBZXiUbI3AN3W3jtE9ojMRKMPMjZK7AogicDEkB/atGxWkRaJrbqsxdkXjIGJxMxIMUHCJiVpUOWVfiOch4rjEH3Ro1BOkTa4ONgouBaLlZ+n5xka9nMjIJ+aC0+RQHFqzOrkIFLMSzVRXWY+byvMry4q1yu4euxTxilPSUKt4R3STGVE2IS3DjdBobzIARu1R81Tm00ucPgX6GBNUKqSey6k/6h5RfmJtHAK27KvAw+4fXvnbyn2JHfqqZXNb48jzCCTMZSq02SknoxiMzKU6oWnoYPykqWWVKfmwMcTKOR70sDwIj00MId4mEJnTVlRouyTCBhFK+syJkzKVPurV1MX5tJTgPk9TA2fi0lAOSWD0DxTqpo+hKZwyVk2A5SJxFP/wBUlKf5jePTtlJATIBfMo3JjwfEsanTlhIdCX0Fo9e2UqstOkPoIMhmBdgWCsqaOQRh0jiT5pqxKk9pLI36pPMaQrql+1HZbMLKSdQR8okxfar2Q1jz6q24Kaj2ndfXgeZgLicLZgC0Z7dbf0uUcL2gkmw79E5Kp1I1DH6Rsp9YiodtJU1I9oAeYvF4VFOtiFFPAEGMsaS5/TPyO6NLnt99vzGygTLDxPLA036ho6mSZVyJjDf+GOkmWA919GbziyOnkabOAVbpAQuUqU/ZS5+cSTqhEkZ5jP7qRq8BcW2qXKGWXKUgcVAgeekK9TWrmEKJJKn+cXBpG3329erK1kBfYvwD6+SLY1j5U6z4DhCamdmUSTc3iXGpcw2JYcvvCx+sVLPEesMoqF4bc7lGMq44zpGB3TWmJ5KmhbpsdTvtBOTiiTvil9NIMWKKFTGdnD6r03YOkcKmn+lPhr+cocRAjZqnEullp/lBPU3gsDD2miEUYasrVy82UuWjESzHajEKlQQhVGsxCqJVGIzHLL11y0dNHQEdBMdAXLrqXpBGRmCWA8TFOWjSLwljeSflBEQ6qiY9AtFZ+MRkdZhyjIv+SFsfV0mKl8CPlESpJ4eRH3jlZiKYbDjf/EfPAAc2XSVImnU/+RF8js/5+0BgqDFGyktDCiAcS0LgQtYZTGIyMpeLuISXD7xrFNMx7QLMHU77t3G3ryXW2PhcjWFzks7axf8AaIOoELtICDYwWkJJgyOrri3W27h9f7TKFkWkC1lJVypeRRYaGE2ZhAOghpxVTSjbW0AEKMDT8Sme4B7LW+IVza8ULtLRcFD5WzwKnaHClw0olC26KVECYY1zMqAC3L6noIaUNQ2xLxZTqOJCpAsCEn4ns/7Ym5HEksB5wKGy9ElQSpKp69SpSlJQn+1BFupMGdocSayb7kjiYpYNS+0mS5Z0UsFZbUJ7Sg/CzNzinnvnm/SFgOvdXRPe9lnnw9kzbP7KyUICvYy5YN0oQMtuKuL6wxy5YTZKQkcgBHZgXiGLBJypuflDd7oqZmpx+fdBAvmNvt0CJqWDqAeoijU4LImaywDxT2T6fWBasUXxiSTi6hrcQu/9tTvOl23mFd7LI3IKp4rgkyUCqWStA1HvDqNCIX1LllXaQlQI0HYYgneN8ehSKoKDgwkbY4WJUxK0WQslxuSrUgciHPgYtkijI1s2XmPv4XhDKrB5U52Kk8j2x9DC/XbEKB7LKHJ38jB6ZWmWlzZ2A5k/jwWp5mYF92p3CL45CDa6Kkh8Oo7Lz3/4uAbgv5RPKwYI1YfOHj9Iucf4aVNcZ2JUenwj1jmXsesHuqA1Lhj5nWCoZWPPjx/CBkY9nu2/2mLAa0KkoI4AeUGUzLQo4XPTLOVLtv6wfl1Nok4aXWVQNwrilRCoxyZscFccXlsmOY0VxoKjhXFKI7TEWaOkqiY2XFZlKL23ROJa1amO6FICXOpiYzuAgtl2ttZByWc7JVf93xuJ2VGRPW7uq9LeyQphiKdOfdHKp44xAqYOMfOQ+2AvFdPF6gnNAz2giSTVhJuYvppeW8OXgjE0esCJ0opUw8Ikn44NwfrA6diKiWFydwD/APEGzBtU4MiyVF7mtF3FE5NSlKi5YwXkyynXSx84AScKKQJlQsSk6gK76v7dwg0jaOQpKglRezFiBpz5w8bF7ExkTc4uf6RNEyeoa5+g26Y/lWqxBIGgGty3+Yqgy/6v6Uv6mKU2tQDoZij+dIklyamZoBLHmfzwi2eGhD+ZLdx7dFY2kq5MkBg8/X+lcTOA7ssD+pX0EZX1ijLcgPpbQAX3+HlFVWzw1mzVHk7Dy0iedNAYEWAZg31hdWzxuj5cTA3zUxSiE35mo9cWCE4XQpnTjNV2hLJARzbvE+OkEpNOmVVSVBglWZIA3Eh784rYfgcz2xmUxKASM6Zj5SN5SoCxbdfwhjqKCUkAzS98wGlx8IFz4RGiYGw7fPujDIAN/ki8suIVJ1MpKiDcufnBH96zC4loCRuKrk+DsPWK5pZqrqWSeLJ+giriAFSwNbuPooU8nLccYKq5Iz2fOJzSKDgzB45HHnEQQocFdCAW4wlPD5RlGipB3up6RZCg3jFfbqcn9EVHcpDeKwk+ijFuhkhStdNdQRwDb+otC1triwmKEiUxEsgrLi6vdQH4BWY/2w4omPjhdr+SlDEKmZrRt1PklijlTJs1AAe+U37oIfTmI9EoKOXKlgLZahc2ZL8WOp3OX8IQMG9qme6zuATYPdQFm55odkqJ1iE1XyBgXJ7prxKIOcxg2A6I2MbAZhaLcjF0qheZ40zQGzitQ033CUOpIymWfRy5uoD/ABCyvPf4wGrqJUouLp4/eOKTEVIN7jfDCCFJ4gj0MP6WqbWM7EICSIwnyS5Kq4l9tFato/ZrI8R0iKL8jdQJVwzoxM6IZdMSO8OhtHJlF46ASuEgK4J0an1yZacxvyG/lHQp5aEZ5q/7RqeUc0dCucoTFpCEj/ppOg5niYIbG69uqHfKAMIzSTh7NKljKSAcu8cok/Uk9xLDiYiEpKbm/M/QRFMxD4R4n7QcGX2yhdt8Kx7FXxmMgcalXxRkWct3dR1MXkCNrJRFypPVJjZ2lk/9z0MO1TsbKOsoeDQKn7EyPhaPnz4mR++xw9fBWcp3dLn/AMklblE+BP0jlePk9yWtXNmHrDFJ2QlpLgCLacA4QK6op2OtpJ+JR0NIZGXJslanXOmqANiSwSm6iToIdRTIw2R7RbLqDZKTdKCbtzVvJgtgGBJkJ9uoOs2lv7vFXX83wsbbnNMQl3YEnqpV/Hs+sbOmc1tJzWM039X/ANqmg4c19c2OR2r7berJdqa+ZOWVqJUo6n80EZKlnjE8qSybRhmDRoGGcr6UA0CzRhGJfc5t8ou4ZtMW9nNUbDsnRxwJ3mA9PVjKzD1gbXTcqsw1BceF4u1BpDiL2SiqpBUMdGcHoex9bp3pcRMxYCUHLvU1tDvPhBGRRe2WzEJGp6RBhdeJskTBYHKQNNWMEcCX/Hmo5Ajo5+4gKrqGVdQwAWbtb6lZGOlNMC1xuUXRLCUgJDAaCFyXiCZ89ZBcI7CfDvHxPyEMqpJMedTK00tfMQpOVCldluZd/X0j1aXMa0DbqpXCdwkARXM3OopFgO8d97ty1HnHUiodNt8DDVKkTVLylaFMVAXUGAGZI96wuBewZ9IhG5ocC7ZGRN1Xtv0RlFDLFgB5RuZhksvbXfHFFikqak5FoU1iHuDwUNQfCLKpoGpaGosVW5z2mxvdJu10ufIlZpKwkOErUXcJJZwWeEpE9gMqPaO4Ni7qa54u7h4fNpcU9oChHbukKYlgxfK6fet4b2tC2qmK5mXKU+6HZSVPwO4hiTAMrBquFouHyCOPxDPr5qzs1g6ppKwnKUKF1AuT3r8SHbhpaGqVhUz4z0sx6jSJcDwxKZSAerbnN3PEneTBVdGkgdkc4pdRCTLkprKjmyk3NkINBOBsoKHAgAeBF4jKi7LTlPH3fPdBg06hdBPRWn+IjzJW4Ou8cIEloAEMHuGQUMl0K1FgIZKenKEBPAAQDpq39I7gqlm54p6cuUbxDbSWiwZ+Gp8oM4fDDAC6/iO6rllfMdIGymxuWCpAOpzeVo5psJSv3wPQ+RgDJr11CzMuG05AfWGSgl5wxUl+Qd4ascH4sqZWaADfKyds8od1WbqwMVKsfp0upDqOjqDeQuYvYhUy5AIVMILOEgG/DTSFBeLkrzKGY+6+g+5iiaRjPC05/hcYHHJG3dH8IlAvNnqAy6BWgfe3GO52NrnFqcMnfNUP9g+sBKSSqar+ISRrk3eMMslAAA0HAQwhhIaCbgee5/HrZLXy6idKjlSiwBJUeJ1iwil4x2JoHKKVTi98ssZlcdw5mCnSWGFXa+6uEIFrRkBjhwN1LJUdbxkctL6P9Llx2TB7ERo0w4RVRiit4B9ImTiad4I9YA5rCnBp3joq8+jS9gB0iNFECQOMTfq0KNlD5Rbokdp4zstE2Wpu9lrntbCsjmAZ4TdQYmoDokMPJz9I8yxefnnE8LfX6wzbS46TnCbAPvuXMIVMtSpZWdAQ/wDc5+0aCvdy2tj7ozgEYfI+ftj6q6mYwgPXV7G3jFubOCUk6Qq1E8lRPGF97LcxsG5R7D8R7TE7rxBimJjQb4DSKspMVameSYkXXFlVIGg6l6l+zqvMykU5f2a8vghKW9Ib6MFE7243jL1G/wD9fKPMdhVTKdKQsMmpSZ0vnlWuWodf4YPRaY9Ow+qEyXkOuqOfEQskAbN57j4+isdWtBk1dCmFGJoUL2gRj2GoqEKFgWOVTOUkjUQOmqUkxAa5tXEFGrbI3TIEFyrbIXIn1VGCJg9qhOhSCVNF6VtTTzEuolHHMCGiSZiSN6vMwIxOrkzBlye08H9YEdZvuux5qIjcPdV+fV0qmUVyy2hJSSOh3QOq8WpUhysEf6vzWA06jBsJKEjo5gbVrmSpakJZlPdmIcMWbSICW+AUZFHK4gF1kYXjyFgFCghCFWV2XZmVlSxAYHrBrABkW85bzGJAbKGLBwndp6wgYXiCZSWLFjmukEhtwJvveJpeLTqirCgrIVWQ+ltAeRi+7mjS36p3U0booCGH8n1les4DjaQr2Myyx3SdJiQzKSd50BGoPIglhM0EWMeRy8XCwZVQnKoG4NmI0KSNDwIgxRYlUyx/DnCYncJgc9AtLW6gnnF0NeGjTILFISxkuQbHsV6Esnf6H5wFnVqfb2N8rno4Y/7m8YATsQq5litKBvypKldQVFh4pMWcKosj3JJupSjmUo8SfoLDcIlLWMeNLMrvLbG03dnsEXrjnQYSZtCmSUKAK5ayXZnSpJZQub3uOUNGK4gmXLJJZvxhFOklhWH5mYuZofcSsg+DEwKHEk6egQjXlpwglIlc1SyonICciScqdbab2a54w1DFwlHaCXA1DhWnIwD/AEgUDmUpx0AHQR1VU6vZgs+QMd7jdeKYKiRrzpO6rcA7JXFZXurMq5V3UkksN3OCGGYUCAtdibJHXlCspas2bVW7gPGLcvEl27ZtoQd5+EcIMp5uW/W4f9UpKdxFib36evXZOExQk6sODamNysUBFr/nGF6lrL5pgzn+Y6RqbioJYJZDh2cC5bq0N468Pd3PQfkoSekdEO3X4BG1Va5qsqHPE7hBGmoUy09tQA33+ZgOmqW2VCwBvyBgOpNyYu0OHJUHWSs8yflFM3EmwyBrtz9h5esr0VNqaS3KKoqpTdlBI3EJJB8Y3GkqIDDQRkBHjD77fyivZfNVRHMywJhgXLSdUg+EUK+jSwADP9IbR093i+ylPV2idYZthAEy4M7PHtKHIfWKi6IDQxxg0xSakAtlKSPEMR6Aw7ncHRmyyNKx0UzSRubfVK+0Ek/xB+awFwCUFU81J+Ef7A3qIdtpcP8A4iuCn9biFDZyXlmrlneCPIn6K9Iz/GW3ayTotrwSQiCeIe8CD90vVzhBB3a/SFyaLsIdscw4qlFrLSG8nBB8oXJFHknJ953BCmI/GiqaIstbY7LR0vG2TR2IsRuhNVIKRcR3gmCTayoRIkpdaz4JTvWo7kj7DUiPWNnf2WUVZIROWuoSq6ZksLTlC0khQugqAfno0P8AgGy1NRIKaeUlD95V1LUztmWq51NnYPaJRQE2JQVVxhti1gOr7JX222RyUEgyA6qJIAs6lSgkCZpv7KV/2njALB8TzS8wOh14WtDdtFt6iVmRISZ0wd5g6UsWOl1F+EeSycReYvIClClFWVL5UuSWHIPYbhaA+J03MZzI0spXmUGF2+4XoP70zd+/8yRf+4DXwiwJYNwxHGEROLrQbMfD84QQoNqgVXVkPDR+oNjCVpkZ74v/ACrZIJI9wmk0STqI6TRpGgEUE4ws90oX4MfQtFadj85BYyAeij9jFjZYnKi6KTaNPCBFfgQXuiNG20rOUrlrQRv7JHzf0gpTY3TzO7MD8Fdk/wDlrFhY0qbH2OClKq2O3iBc/C1yVBTaFxHpvswRA+vw0KGkeIeAixVO2cqKMKl1skZrKAdKhqD9uUC5+BVVOQUdtO/cfKCVChVOq10nUcOYhkpsQSscYtYGSixNigJWZuEiq2tXLOVUsuNd0dL24mPlRLudHu78AIff3fKXwiSRgaUlwB1YRYyiPTb4oVwPdJeHYDVVU0LqHElu6TlUXHdAFxfeYbsdmJlUqh3QcstI6kW/0g+UE1LTLFyB1hTxmuTUsrMyE5so4sWKjz+kTnDKaMi/iIXgLLuRMzJcC+h8I6E8gN4HxijQ1aUuCW/xF1cxLWuD+eEJWu8OCpJcqp7zMiAS5It/L/6g25mJKakIU7udDwfrvPpFiZMSkMkZUt0UsDeT7qOflzilTrJWWyk2sWYmzcEnjvaGt9fiAwNyoRSuadINldTSE3d+HM8hv66R1U4TNCTbduIeCtGtIuCCeP0HARNPqgEE72t1hiKeNg5jjtn6d1NsryNG90LwKiKJd9TdX2hmw4WEB6FO6D1GGaMe+odVVRmfufVvkjYoW08IjZsFcyxkWfZxkN+SUNrUialJ0MUq2Y6tdI5eO4ex8QLDctugnQmZtr2Q6qnMIEirIWFDcQfKCuJEQFMkE746f/IqRrzHICPlcfn7IOXhVQbOjIP2TJi8gTZIWngPI3BhAxJBlT0zQNTfqNR4gkeUP+F1QbIRZm8N4gLtDg2oPdVoeHAwXBLFxGmdGw37I5kjqGpbM4YOHDyKFV1KlRcd2YHB5sH+h84VazC+0OIY+XZPy9YZcIWSDTzLKBdB56+Wp8SI5rqMm+hS+cNe4APpcdIFiJmgMTvfZ6/pEub7HVX3Y7Y+RRPYXEJqETbIUla3LkpKVJQlDsxBCkpTvDM93gvjmOrnUqk07JmLSzkkFPHdwhFmTpskZpRuLlOqVtrbiRodXHWC1FjKJ6CspYt2iDdtQX3iAJaqVo8J9f0jJaUj9ZouPW6SKzZ6ehSROQxZ0hwpJDOe0CxI0Z38NbVBLBUMxcasNDblBnH9oAUCWhQmb0mxvudoC0ysgUolyRaPQya/DbZOOHuDmnw2Kv1NRKAZKQ/ygBXUQUXSAD6RXnVna1iQVDwRYOCdGlGmxQ+Tii5SiEqUltz26NDBQ7U6GalRbTKQ3JwTx6wExOSFAK3j1EUZk8iztAktMx/RZ6op2tfZ31TNUY1IWSTJJL6up/HjFGbiSCeHAG3pFPCalLjMXYwxyVSJiTmA0AzBgQSRbnaBXRtjNrH6oc0YIu0oXTYlM9qgSlqRoVKBIT0KRYuzX4w5YLtDNmqyllMe1mBSQBqQoDKrUWsbjrAGZg1OsJyqykfDyOp5/aHDDjJ9nkSqxsUmzlT34Obm0QlfYeBAvifHupEVCVkhSFIILdoBjwII3GJE4YDdJ8QYhq6V0akZdHJe27i0DjUsWUtSSNFpPooaHxigS5yoCQjdGDJmp0L9f8RpVZOsyRz4+D2itIxWYgdqaiYP6WPmLekTUe08paspSQp24g9DF7H9NRClraeiH7VdxndQZZ4hywPSyohwsZpKT1B8f+BEeLYiJs+YkNYEJLDQJ0PEPeO6JSkpAAYgXHXUdQYqlGpxKFfcuUM2iOZhr+b4tSJKmyBlHvE+6kDUknUDyilX44M+RCSVGxYHKP6laf2iCeFoMxqdAIXNOaYs70pYJSP5QHU3EwVS0Ot3iVMrywKl+6VzJgAdZBukd0vbMoncL+kNkrZJCZK5anUVhyo68m4AboN0GEiQkJSHaylFnVzMElzEJy5iAXYeMPaaEQhzXr0gD2txkLxeqmKlkpVZSSx6iO8MrFKWxJbrzg5t/ggFTnFs4fk4/wAEDwhfo6fIsF7QgrYjE1zUTTRnUCm+ls3SDUpdhAKmnhhBOWvsg+EZeJxa4ps5twiaay0ZA0zYyCvbXjF1VyAji6Qi7vHBSYu1Ct0V1mNXUNa15DUtjwEFxIQPls8FK8RUppAJLiMnLA6oq+W3c/hMw8NZdbTMI0tBiUtM+XlOvyP2gaaZPGNSwpJdJhtw6nruHS6tN2nex+6FmMczdJQjGsIUDwWnuni12f5GMpKkThwmpDKGmcD6/m+GshM9LKsr8tC7iWDFK8yeysaHj/mNhKzn2ngw8bjul8bxG32Wo9z9rv8AE9vghNVSABx3T6faAZlmQskdxbhXBOax8DryMOMoiaCGaZ7yTYKbeOCvznAmvo8oLh06dOShAEjG1ALmDP7m9Qe6aUdS6mdyJ9jsehHrZItVLyKCiWGoHBwHJ56xUqMSfTSLu0dEUFh3Tcfbz+kLxtFIFtlq6URtbcKYzLvHSJ0Vs0YFx0YTDmBX1zXSYozKZRRmTcXHFmjpdV2YipcVUhOVnS78YmxrnnwpJxR7GMBPdURNKT8/+IK0NOsjUj83xuQkTVAszamGimkS0yr67okW3wRZRoYBoEr8g7BB0Uymtu4njF/C8RU+QH3tHL8i+9mPD1gfUVXaIjKVE1CipGitR8j1ECS04cCArq+lBbdP4xMqsq7M5PQEQu7S7SJp0lI7S1GyQRa1io7gA26BOM7STJY9mAAogFStT/aNN2pfSFKesqJUokklyTcknnvMD0fDbHXLt2WQldpJb1Rqk2yWD2kAh7MSD5b/AEgrK2pClBaR1Yv84U6TDFzbIST03DmdEjrHM8eyVkBdQ1bQQXJSwudZosVU3UTYJsx7E0ryTJZKVqsoDe2/84xLhuITCAFqIT5P1hfwWmMxdy/WDE6xZO7yiLIA3G9lq6DhrGjU/J/hM8nHAlLMG5/fdBjZ3GkSpom5QWBTbdmI7Tb9PWPNlLLjzMHcKrSA0MYnEIyp4dE9liLr2CZtI6eyBmOp3dYGCtmZ8zgnibt52EUNjsJNTKKivKEKKbXJsD4aw602CykMycx4q7R63t5QudTVU77udYA4WOma2B7mdkl7T5zTpWsknP3rsxBDJJ8NITJs+PRP2oN+iYlnUn/cD9DHk87DprPLJWORuPCKK2MNcIyem5RtEGubvYpsw+tcCCX608YS8IrSUg7x2VA6uOPAwck1Txm56fS4o8s0o0KmMgcJkagXlBcsnmfjOVZC0EeP0jpOLyjvI6g/SLWMUAmJfeIV1SVAm2kfU/Y6OQXedJ+O5+awtRU1lO/wjU34bfRF6qelQ7KgehEVpI9YFGjEwsdNSeAgmqYEjgALcgIy3FII+GVrHRO1OO7bbXwOu5zZNOG1klbE50jdLRsb79/kPirCRHRVAIYtMGrHqPtEqMZG9PkfvGqdRyhCs4nTu62+IW8SxBUuYko3C/AudD5QYoMYl1KcqrKGo3j7iE+vxqUqaoFTNa4O7npFYTQ+aWsOLgpIeMf7dNTVT3Da/wDSZvhfp8bTpPkmvFcIUL/6Vj6/jxRTPzdmZZWgVqFDnxjvB9sB3J7Dc57p6/CYNT8NlzR2GL3yn5gxomSwV1ntOl46/lUt1Qt0Ea4+3UfD8JOxfZ7MkgBwbtu6oV9IQMRwGZLJsSPUdRHra5a5VmzJ3pOo+/z6xyumlTxz4GyhyB39DHJG6TaYaT/kPdP4RtNVyRDVEdbO37h8l4epwWYiN+zV8Mem4tsSlTsH8GUPDXyhZn7MzJRdPaHDf9vlFEsb2Zt+PqnUNe2cfpuF+xwUnrll2UCIkRTkDj0hhUgE5VJYkjUN84hmYSkvlLHz9DFbZ9PSyHnY6T/6XVWjDJG7fEtRXWtHM2jWgXuOP5vipMMSD73WkpHMMLbdBZdyC6oY6VfZaFyUGL+cNez2ATqpIUB7OV/3Vux//NPv9bDnZo9zQAoVc7Gtu44QHGJBmLSACVGwYOTewDamL2Efs6Wpl1ZMlHuyksZyhz1CH8S3Aw7UcuRIV7OlR7Sa3amqvlG8qVokfyp19Y1WzhLSVKJL2zarWfhljcOenW5AEtW8YasPO8SSOeOqWsemeylCRTSwgG2VOulytWpPrzjzUBpinuxbr+GPQdqK8yZbBhOmjTX2Uv7nTzO5oQUSe2kcSB5loIoQdBJ6/dSpzZ4cUToKko0i8iaSecBpSw9jBSnD3gtmN1uIKiMs3V02iemWxirmfT0ho2Z2bSopmTyRL1yixVwc7h09I8XaRd2Ah5a+FoI1XPYZXoH7PU+yo1LVb2iypL/CAEg+JBhjlYlZzwf7QqrxcLUEoshLC1gw0SOH2ixT1ZWq2gueFvoINg8Qv0WMrneO5952bdkA/a/VFUqRLSq+f2h6JSRfxX/4wo4bNUhs3mIYtoV/qJql7h2U9Bv8S58YF1FEQhKhwv4WhHWAzuJCMdHyoWgokKKXOD2StrKG/kriIoT5CpSsswMdx3EcRG8Pn5SDu38oZ14dLqZXs5ocG6Ve8k8QdxhQxmt2gqDalzMbhK6qvnG4p1OxdQhZSEFYBsoaEbjrGQV7EwfuH0Xvayf2r1irxdQWcrZRbrxgdiGIS5S0uWTMcpdgAbWPioN1jIyBGTPrHyslNwCSPLJGPKyIiibdtuo/0u5K0nulI8ojqqJRFtOsZGQPQ1bopTNYOcOrs+ih6qma9nKuQPLCD1NOUljFZRAjIyPp1JUOnpmSu3LQVhJoGx1DoxsDZJlRUZlE8ST5mIVGMjIwZybr7o1oa2wXCp6xoo+b/OD+E7UT6cJ0Ulh2TbyI0jIyO6i3IQk9PE7doTxhW1sipGVXe+FVljp8QizU4QFdpBfpZQ+/rGRkPaKskcNDsjzWR4hRRxSao7g9xuqKlzEWUM48lD85HwjlQlzevBVj56+YjIyDamEU7NcRtfpuPoUDROFY9zJRkC+oYKHVmzwN7HfdvmLfKA1ZsoMxUklDkkjcCdWNwQ77xGRkU00bKqPW4WPkumunpn6A6480Pm4VMAbsqHiPuPWKVJspMnzcoIlDUrUxSOgBueVtDeMjIVzgRBxb0Tw1LhFrAsbJwwPY6ilqPZNSpOsyaAJWbghHdOm/MQ+sF6ypMw5EkKI13S5aeJSO8eA38rxuMha+ZxIv1yk8kr5Ddxuqs6dLlFMvVSySlPvLYOpa20A8hYcBFPE2lpVOUM5FkJ+JfAPokfeMjI4yMPla09fyVFmXWK85r6aZNWpcw9pRct2j0tYAdYrowJRPZQr+o6+A3RkZD6Ft5BEMBFTSaGXAVpGyRsVEOrS6Uve5D633wbotg9Mxc7ki/wDzG4yGpY2JjiBe3dK5J5Hac7o7TbKy5XaW3JP3ix+mXOLJ7KNH+g4mNxkJaS9ZLqlO17DphOjakpDOzLrgZ/lHqDCgwSNBqePG+884qY5iSUAyJXSYof7R9Y1GQXxSUxNEbMArOOe4t5hPiJ3QlILREZpyFNj4cYyMhEXFuxXWTSbElAVVhRMuGBLGHTBpzht40+kZGQJ+9ru6MY4ndMkqY4EbjIyHbcgFS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10" descr="data:image/jpeg;base64,/9j/4AAQSkZJRgABAQAAAQABAAD/2wCEAAkGBhMSEBUUExQWFRUWGBgVFRcXGBQUFhcYFRQVFxcXFxcXHSYeGBkjGRQUHy8gIycpLCwsFR4xNTAqNSYrLCkBCQoKDgwOGg8PGi4lHyQsLC8sLCwsMiwsMC8vLCwsLCwuLSwsLCwsLCwsLCwpLCwsLCwsLCwsLCwsLCwsLCwsLP/AABEIALgBEwMBIgACEQEDEQH/xAAbAAACAgMBAAAAAAAAAAAAAAAFBgMEAAECB//EAEAQAAECBAMFBQcBBwMEAwAAAAECEQADBCEFEjEGQVFhcSIygZGhE0JSscHR8BQHFSNicoLhkrLxM1OiwhZDc//EABsBAAIDAQEBAAAAAAAAAAAAAAQFAgMGAQAH/8QANBEAAQMDAgQDBwQDAAMAAAAAAQACAwQRIRIxBRNBUSJh8BQycYGRodEjQrHhUsHxBhUz/9oADAMBAAIRAxEAPwD1ikr0rS5J6RdQjgkdSYX6qlKVFUt23j7RxLxZSfsY5zCzwvUdDX5amSa+U3GmgEKVXXKkrdSc8lWrapMTVW0iu62vDSO6Wb8QdKtQdIFqZ22ABRMA5Ru8XC4XJStOaUoKHDeIpfvFaCyr8jGq/ASDnpV5FfDugYvaCdL7NVJcfEB+CF75LG+3n0RnsYlGqndfy2P9or+vlq7wyxBMyHurHnFZFdSzB2V5DwVb5xUqsNJuhaVeMUOYx+SB8kM6OaM2e1XihW5XrHSJa+MADh04GwPgYtU1DPf3vP8AzEGwtvufqpFxHRMMmWvjExAHeWIGS8OmWf1MbnJly7zJqRyFzFhiHW5+JU4w55wEVopgXNShA1NyeEH8SxMJBA00t8hC5gs3M6kpKUaJJ7yufIRJVTc6ike7eKJqwwRFse5RIprvGrou51SZg0YDcYHTCp8rXHdbSLFLNAPeIJ14RMCp7EEeo6QmNpgCSbnf/iPH6eAFX9pmCMoZQsX1jpUkjpq3AxKinKu0MrcXjlVPdyc3CPFrraiO3kNrL2obKILbVh9Ymk1LKdJY79IqVNIrM7F+WkRS6Vb3sIF5jmO+Cs0NcN0cURUIKFhlAWMCMIxhUpZlLuAWI+oi/QLKVgB7loB7YgSqhCh72sFte54Eg3GFCnja95gOxFx8U3hu8gun5cjEgn+EJuH44tBcH7GGKmxNE4fCo6g/SL46gE4we34Q09I+LfI7o3TVaTq3WLrmAkqVui9TTCzHSNDSVz3eCQZ7pTLA0ZaryY2BEEuZFiGrHXCocLLI00bjUTUVjRyZQjqMePDC4QDuoloYRARFwmKk5TFhE2lUuj7KGdUpCiHb/iNRCrD0kuq5OpjInlRuzqu59akHLLGZWnIQKrasS1sWWfecWfeIvZBIllR7505Quz1PGNr6yU21HO9u35Km7AUk2jzLZLcQPW0cisVKJKgVS9Fjeg8ekSMTLSoapt4RXnVK82dNyzKT8Q4wVSzB7hG42J27HyRtNUtbh4uPX3RGy05pagoctYrTKgiyg44ERR9jLX2pKzJXvHuk9Irz8VqJVpsrOn4kxOopnRm4u0/ZFNp2TeKmePgcFdVeG0y3dGU8U2+UAqnZZD/w5xT1/wANBIY7Tr1JQeYjoKlq7sxJ8RC4PeDkAq/VXQ4IKCytmp4Nqn1V94KycFqG/wCv6mJ004fvJ84tIljetPnFjZHkEafuu+21B3aPoFUTgKj36hR6P94tUuC08suElauKr36RxPxCQjvTAeSbmCmzQM+Y4QUoF3VqfDcIJbFI7FgPuVN01TpLnYH0RtUjImWk6kFR9IX6qaAsh9+6GbGLKRwLphQmpUlZe14U8XA1getgp0Pibc+sqRgnrHUuq/lJiOWrMLB2ieWSz+kJ2mxwj3eaJywnICbE7mYDrGqpYYXD+UD5c4pJ3u0SPm1D/mkMzVh7NNs7ITlWN12HfU+biNKR11jpMpw6bEax0SW/HgcsuMjzUr9l1RoUZid4d4Vv2i1TzUNuP0huziTLK1F1GwjzPaSszzumvUwTC0izfmfphF8OZqn5nQCyt0VW4glJnnUQsU01oMU1S8VTRWTiRgKbsPx0hgu/PfDVTl0vxjz/AAWV7SclO53PQR6GkMIc8IY4hznbbBZXiUbI3AN3W3jtE9ojMRKMPMjZK7AogicDEkB/atGxWkRaJrbqsxdkXjIGJxMxIMUHCJiVpUOWVfiOch4rjEH3Ro1BOkTa4ONgouBaLlZ+n5xka9nMjIJ+aC0+RQHFqzOrkIFLMSzVRXWY+byvMry4q1yu4euxTxilPSUKt4R3STGVE2IS3DjdBobzIARu1R81Tm00ucPgX6GBNUKqSey6k/6h5RfmJtHAK27KvAw+4fXvnbyn2JHfqqZXNb48jzCCTMZSq02SknoxiMzKU6oWnoYPykqWWVKfmwMcTKOR70sDwIj00MId4mEJnTVlRouyTCBhFK+syJkzKVPurV1MX5tJTgPk9TA2fi0lAOSWD0DxTqpo+hKZwyVk2A5SJxFP/wBUlKf5jePTtlJATIBfMo3JjwfEsanTlhIdCX0Fo9e2UqstOkPoIMhmBdgWCsqaOQRh0jiT5pqxKk9pLI36pPMaQrql+1HZbMLKSdQR8okxfar2Q1jz6q24Kaj2ndfXgeZgLicLZgC0Z7dbf0uUcL2gkmw79E5Kp1I1DH6Rsp9YiodtJU1I9oAeYvF4VFOtiFFPAEGMsaS5/TPyO6NLnt99vzGygTLDxPLA036ho6mSZVyJjDf+GOkmWA919GbziyOnkabOAVbpAQuUqU/ZS5+cSTqhEkZ5jP7qRq8BcW2qXKGWXKUgcVAgeekK9TWrmEKJJKn+cXBpG3329erK1kBfYvwD6+SLY1j5U6z4DhCamdmUSTc3iXGpcw2JYcvvCx+sVLPEesMoqF4bc7lGMq44zpGB3TWmJ5KmhbpsdTvtBOTiiTvil9NIMWKKFTGdnD6r03YOkcKmn+lPhr+cocRAjZqnEullp/lBPU3gsDD2miEUYasrVy82UuWjESzHajEKlQQhVGsxCqJVGIzHLL11y0dNHQEdBMdAXLrqXpBGRmCWA8TFOWjSLwljeSflBEQ6qiY9AtFZ+MRkdZhyjIv+SFsfV0mKl8CPlESpJ4eRH3jlZiKYbDjf/EfPAAc2XSVImnU/+RF8js/5+0BgqDFGyktDCiAcS0LgQtYZTGIyMpeLuISXD7xrFNMx7QLMHU77t3G3ryXW2PhcjWFzks7axf8AaIOoELtICDYwWkJJgyOrri3W27h9f7TKFkWkC1lJVypeRRYaGE2ZhAOghpxVTSjbW0AEKMDT8Sme4B7LW+IVza8ULtLRcFD5WzwKnaHClw0olC26KVECYY1zMqAC3L6noIaUNQ2xLxZTqOJCpAsCEn4ns/7Ym5HEksB5wKGy9ElQSpKp69SpSlJQn+1BFupMGdocSayb7kjiYpYNS+0mS5Z0UsFZbUJ7Sg/CzNzinnvnm/SFgOvdXRPe9lnnw9kzbP7KyUICvYy5YN0oQMtuKuL6wxy5YTZKQkcgBHZgXiGLBJypuflDd7oqZmpx+fdBAvmNvt0CJqWDqAeoijU4LImaywDxT2T6fWBasUXxiSTi6hrcQu/9tTvOl23mFd7LI3IKp4rgkyUCqWStA1HvDqNCIX1LllXaQlQI0HYYgneN8ehSKoKDgwkbY4WJUxK0WQslxuSrUgciHPgYtkijI1s2XmPv4XhDKrB5U52Kk8j2x9DC/XbEKB7LKHJ38jB6ZWmWlzZ2A5k/jwWp5mYF92p3CL45CDa6Kkh8Oo7Lz3/4uAbgv5RPKwYI1YfOHj9Iucf4aVNcZ2JUenwj1jmXsesHuqA1Lhj5nWCoZWPPjx/CBkY9nu2/2mLAa0KkoI4AeUGUzLQo4XPTLOVLtv6wfl1Nok4aXWVQNwrilRCoxyZscFccXlsmOY0VxoKjhXFKI7TEWaOkqiY2XFZlKL23ROJa1amO6FICXOpiYzuAgtl2ttZByWc7JVf93xuJ2VGRPW7uq9LeyQphiKdOfdHKp44xAqYOMfOQ+2AvFdPF6gnNAz2giSTVhJuYvppeW8OXgjE0esCJ0opUw8Ikn44NwfrA6diKiWFydwD/APEGzBtU4MiyVF7mtF3FE5NSlKi5YwXkyynXSx84AScKKQJlQsSk6gK76v7dwg0jaOQpKglRezFiBpz5w8bF7ExkTc4uf6RNEyeoa5+g26Y/lWqxBIGgGty3+Yqgy/6v6Uv6mKU2tQDoZij+dIklyamZoBLHmfzwi2eGhD+ZLdx7dFY2kq5MkBg8/X+lcTOA7ssD+pX0EZX1ijLcgPpbQAX3+HlFVWzw1mzVHk7Dy0iedNAYEWAZg31hdWzxuj5cTA3zUxSiE35mo9cWCE4XQpnTjNV2hLJARzbvE+OkEpNOmVVSVBglWZIA3Eh784rYfgcz2xmUxKASM6Zj5SN5SoCxbdfwhjqKCUkAzS98wGlx8IFz4RGiYGw7fPujDIAN/ki8suIVJ1MpKiDcufnBH96zC4loCRuKrk+DsPWK5pZqrqWSeLJ+giriAFSwNbuPooU8nLccYKq5Iz2fOJzSKDgzB45HHnEQQocFdCAW4wlPD5RlGipB3up6RZCg3jFfbqcn9EVHcpDeKwk+ijFuhkhStdNdQRwDb+otC1triwmKEiUxEsgrLi6vdQH4BWY/2w4omPjhdr+SlDEKmZrRt1PklijlTJs1AAe+U37oIfTmI9EoKOXKlgLZahc2ZL8WOp3OX8IQMG9qme6zuATYPdQFm55odkqJ1iE1XyBgXJ7prxKIOcxg2A6I2MbAZhaLcjF0qheZ40zQGzitQ033CUOpIymWfRy5uoD/ABCyvPf4wGrqJUouLp4/eOKTEVIN7jfDCCFJ4gj0MP6WqbWM7EICSIwnyS5Kq4l9tFato/ZrI8R0iKL8jdQJVwzoxM6IZdMSO8OhtHJlF46ASuEgK4J0an1yZacxvyG/lHQp5aEZ5q/7RqeUc0dCucoTFpCEj/ppOg5niYIbG69uqHfKAMIzSTh7NKljKSAcu8cok/Uk9xLDiYiEpKbm/M/QRFMxD4R4n7QcGX2yhdt8Kx7FXxmMgcalXxRkWct3dR1MXkCNrJRFypPVJjZ2lk/9z0MO1TsbKOsoeDQKn7EyPhaPnz4mR++xw9fBWcp3dLn/AMklblE+BP0jlePk9yWtXNmHrDFJ2QlpLgCLacA4QK6op2OtpJ+JR0NIZGXJslanXOmqANiSwSm6iToIdRTIw2R7RbLqDZKTdKCbtzVvJgtgGBJkJ9uoOs2lv7vFXX83wsbbnNMQl3YEnqpV/Hs+sbOmc1tJzWM039X/ANqmg4c19c2OR2r7berJdqa+ZOWVqJUo6n80EZKlnjE8qSybRhmDRoGGcr6UA0CzRhGJfc5t8ou4ZtMW9nNUbDsnRxwJ3mA9PVjKzD1gbXTcqsw1BceF4u1BpDiL2SiqpBUMdGcHoex9bp3pcRMxYCUHLvU1tDvPhBGRRe2WzEJGp6RBhdeJskTBYHKQNNWMEcCX/Hmo5Ajo5+4gKrqGVdQwAWbtb6lZGOlNMC1xuUXRLCUgJDAaCFyXiCZ89ZBcI7CfDvHxPyEMqpJMedTK00tfMQpOVCldluZd/X0j1aXMa0DbqpXCdwkARXM3OopFgO8d97ty1HnHUiodNt8DDVKkTVLylaFMVAXUGAGZI96wuBewZ9IhG5ocC7ZGRN1Xtv0RlFDLFgB5RuZhksvbXfHFFikqak5FoU1iHuDwUNQfCLKpoGpaGosVW5z2mxvdJu10ufIlZpKwkOErUXcJJZwWeEpE9gMqPaO4Ni7qa54u7h4fNpcU9oChHbukKYlgxfK6fet4b2tC2qmK5mXKU+6HZSVPwO4hiTAMrBquFouHyCOPxDPr5qzs1g6ppKwnKUKF1AuT3r8SHbhpaGqVhUz4z0sx6jSJcDwxKZSAerbnN3PEneTBVdGkgdkc4pdRCTLkprKjmyk3NkINBOBsoKHAgAeBF4jKi7LTlPH3fPdBg06hdBPRWn+IjzJW4Ou8cIEloAEMHuGQUMl0K1FgIZKenKEBPAAQDpq39I7gqlm54p6cuUbxDbSWiwZ+Gp8oM4fDDAC6/iO6rllfMdIGymxuWCpAOpzeVo5psJSv3wPQ+RgDJr11CzMuG05AfWGSgl5wxUl+Qd4ascH4sqZWaADfKyds8od1WbqwMVKsfp0upDqOjqDeQuYvYhUy5AIVMILOEgG/DTSFBeLkrzKGY+6+g+5iiaRjPC05/hcYHHJG3dH8IlAvNnqAy6BWgfe3GO52NrnFqcMnfNUP9g+sBKSSqar+ISRrk3eMMslAAA0HAQwhhIaCbgee5/HrZLXy6idKjlSiwBJUeJ1iwil4x2JoHKKVTi98ssZlcdw5mCnSWGFXa+6uEIFrRkBjhwN1LJUdbxkctL6P9Llx2TB7ERo0w4RVRiit4B9ImTiad4I9YA5rCnBp3joq8+jS9gB0iNFECQOMTfq0KNlD5Rbokdp4zstE2Wpu9lrntbCsjmAZ4TdQYmoDokMPJz9I8yxefnnE8LfX6wzbS46TnCbAPvuXMIVMtSpZWdAQ/wDc5+0aCvdy2tj7ozgEYfI+ftj6q6mYwgPXV7G3jFubOCUk6Qq1E8lRPGF97LcxsG5R7D8R7TE7rxBimJjQb4DSKspMVameSYkXXFlVIGg6l6l+zqvMykU5f2a8vghKW9Ib6MFE7243jL1G/wD9fKPMdhVTKdKQsMmpSZ0vnlWuWodf4YPRaY9Ow+qEyXkOuqOfEQskAbN57j4+isdWtBk1dCmFGJoUL2gRj2GoqEKFgWOVTOUkjUQOmqUkxAa5tXEFGrbI3TIEFyrbIXIn1VGCJg9qhOhSCVNF6VtTTzEuolHHMCGiSZiSN6vMwIxOrkzBlye08H9YEdZvuux5qIjcPdV+fV0qmUVyy2hJSSOh3QOq8WpUhysEf6vzWA06jBsJKEjo5gbVrmSpakJZlPdmIcMWbSICW+AUZFHK4gF1kYXjyFgFCghCFWV2XZmVlSxAYHrBrABkW85bzGJAbKGLBwndp6wgYXiCZSWLFjmukEhtwJvveJpeLTqirCgrIVWQ+ltAeRi+7mjS36p3U0booCGH8n1les4DjaQr2Myyx3SdJiQzKSd50BGoPIglhM0EWMeRy8XCwZVQnKoG4NmI0KSNDwIgxRYlUyx/DnCYncJgc9AtLW6gnnF0NeGjTILFISxkuQbHsV6Esnf6H5wFnVqfb2N8rno4Y/7m8YATsQq5litKBvypKldQVFh4pMWcKosj3JJupSjmUo8SfoLDcIlLWMeNLMrvLbG03dnsEXrjnQYSZtCmSUKAK5ayXZnSpJZQub3uOUNGK4gmXLJJZvxhFOklhWH5mYuZofcSsg+DEwKHEk6egQjXlpwglIlc1SyonICciScqdbab2a54w1DFwlHaCXA1DhWnIwD/AEgUDmUpx0AHQR1VU6vZgs+QMd7jdeKYKiRrzpO6rcA7JXFZXurMq5V3UkksN3OCGGYUCAtdibJHXlCspas2bVW7gPGLcvEl27ZtoQd5+EcIMp5uW/W4f9UpKdxFib36evXZOExQk6sODamNysUBFr/nGF6lrL5pgzn+Y6RqbioJYJZDh2cC5bq0N468Pd3PQfkoSekdEO3X4BG1Va5qsqHPE7hBGmoUy09tQA33+ZgOmqW2VCwBvyBgOpNyYu0OHJUHWSs8yflFM3EmwyBrtz9h5esr0VNqaS3KKoqpTdlBI3EJJB8Y3GkqIDDQRkBHjD77fyivZfNVRHMywJhgXLSdUg+EUK+jSwADP9IbR093i+ylPV2idYZthAEy4M7PHtKHIfWKi6IDQxxg0xSakAtlKSPEMR6Aw7ncHRmyyNKx0UzSRubfVK+0Ek/xB+awFwCUFU81J+Ef7A3qIdtpcP8A4iuCn9biFDZyXlmrlneCPIn6K9Iz/GW3ayTotrwSQiCeIe8CD90vVzhBB3a/SFyaLsIdscw4qlFrLSG8nBB8oXJFHknJ953BCmI/GiqaIstbY7LR0vG2TR2IsRuhNVIKRcR3gmCTayoRIkpdaz4JTvWo7kj7DUiPWNnf2WUVZIROWuoSq6ZksLTlC0khQugqAfno0P8AgGy1NRIKaeUlD95V1LUztmWq51NnYPaJRQE2JQVVxhti1gOr7JX222RyUEgyA6qJIAs6lSgkCZpv7KV/2njALB8TzS8wOh14WtDdtFt6iVmRISZ0wd5g6UsWOl1F+EeSycReYvIClClFWVL5UuSWHIPYbhaA+J03MZzI0spXmUGF2+4XoP70zd+/8yRf+4DXwiwJYNwxHGEROLrQbMfD84QQoNqgVXVkPDR+oNjCVpkZ74v/ACrZIJI9wmk0STqI6TRpGgEUE4ws90oX4MfQtFadj85BYyAeij9jFjZYnKi6KTaNPCBFfgQXuiNG20rOUrlrQRv7JHzf0gpTY3TzO7MD8Fdk/wDlrFhY0qbH2OClKq2O3iBc/C1yVBTaFxHpvswRA+vw0KGkeIeAixVO2cqKMKl1skZrKAdKhqD9uUC5+BVVOQUdtO/cfKCVChVOq10nUcOYhkpsQSscYtYGSixNigJWZuEiq2tXLOVUsuNd0dL24mPlRLudHu78AIff3fKXwiSRgaUlwB1YRYyiPTb4oVwPdJeHYDVVU0LqHElu6TlUXHdAFxfeYbsdmJlUqh3QcstI6kW/0g+UE1LTLFyB1hTxmuTUsrMyE5so4sWKjz+kTnDKaMi/iIXgLLuRMzJcC+h8I6E8gN4HxijQ1aUuCW/xF1cxLWuD+eEJWu8OCpJcqp7zMiAS5It/L/6g25mJKakIU7udDwfrvPpFiZMSkMkZUt0UsDeT7qOflzilTrJWWyk2sWYmzcEnjvaGt9fiAwNyoRSuadINldTSE3d+HM8hv66R1U4TNCTbduIeCtGtIuCCeP0HARNPqgEE72t1hiKeNg5jjtn6d1NsryNG90LwKiKJd9TdX2hmw4WEB6FO6D1GGaMe+odVVRmfufVvkjYoW08IjZsFcyxkWfZxkN+SUNrUialJ0MUq2Y6tdI5eO4ex8QLDctugnQmZtr2Q6qnMIEirIWFDcQfKCuJEQFMkE746f/IqRrzHICPlcfn7IOXhVQbOjIP2TJi8gTZIWngPI3BhAxJBlT0zQNTfqNR4gkeUP+F1QbIRZm8N4gLtDg2oPdVoeHAwXBLFxGmdGw37I5kjqGpbM4YOHDyKFV1KlRcd2YHB5sH+h84VazC+0OIY+XZPy9YZcIWSDTzLKBdB56+Wp8SI5rqMm+hS+cNe4APpcdIFiJmgMTvfZ6/pEub7HVX3Y7Y+RRPYXEJqETbIUla3LkpKVJQlDsxBCkpTvDM93gvjmOrnUqk07JmLSzkkFPHdwhFmTpskZpRuLlOqVtrbiRodXHWC1FjKJ6CspYt2iDdtQX3iAJaqVo8J9f0jJaUj9ZouPW6SKzZ6ehSROQxZ0hwpJDOe0CxI0Z38NbVBLBUMxcasNDblBnH9oAUCWhQmb0mxvudoC0ysgUolyRaPQya/DbZOOHuDmnw2Kv1NRKAZKQ/ygBXUQUXSAD6RXnVna1iQVDwRYOCdGlGmxQ+Tii5SiEqUltz26NDBQ7U6GalRbTKQ3JwTx6wExOSFAK3j1EUZk8iztAktMx/RZ6op2tfZ31TNUY1IWSTJJL6up/HjFGbiSCeHAG3pFPCalLjMXYwxyVSJiTmA0AzBgQSRbnaBXRtjNrH6oc0YIu0oXTYlM9qgSlqRoVKBIT0KRYuzX4w5YLtDNmqyllMe1mBSQBqQoDKrUWsbjrAGZg1OsJyqykfDyOp5/aHDDjJ9nkSqxsUmzlT34Obm0QlfYeBAvifHupEVCVkhSFIILdoBjwII3GJE4YDdJ8QYhq6V0akZdHJe27i0DjUsWUtSSNFpPooaHxigS5yoCQjdGDJmp0L9f8RpVZOsyRz4+D2itIxWYgdqaiYP6WPmLekTUe08paspSQp24g9DF7H9NRClraeiH7VdxndQZZ4hywPSyohwsZpKT1B8f+BEeLYiJs+YkNYEJLDQJ0PEPeO6JSkpAAYgXHXUdQYqlGpxKFfcuUM2iOZhr+b4tSJKmyBlHvE+6kDUknUDyilX44M+RCSVGxYHKP6laf2iCeFoMxqdAIXNOaYs70pYJSP5QHU3EwVS0Ot3iVMrywKl+6VzJgAdZBukd0vbMoncL+kNkrZJCZK5anUVhyo68m4AboN0GEiQkJSHaylFnVzMElzEJy5iAXYeMPaaEQhzXr0gD2txkLxeqmKlkpVZSSx6iO8MrFKWxJbrzg5t/ggFTnFs4fk4/wAEDwhfo6fIsF7QgrYjE1zUTTRnUCm+ls3SDUpdhAKmnhhBOWvsg+EZeJxa4ps5twiaay0ZA0zYyCvbXjF1VyAji6Qi7vHBSYu1Ct0V1mNXUNa15DUtjwEFxIQPls8FK8RUppAJLiMnLA6oq+W3c/hMw8NZdbTMI0tBiUtM+XlOvyP2gaaZPGNSwpJdJhtw6nruHS6tN2nex+6FmMczdJQjGsIUDwWnuni12f5GMpKkThwmpDKGmcD6/m+GshM9LKsr8tC7iWDFK8yeysaHj/mNhKzn2ngw8bjul8bxG32Wo9z9rv8AE9vghNVSABx3T6faAZlmQskdxbhXBOax8DryMOMoiaCGaZ7yTYKbeOCvznAmvo8oLh06dOShAEjG1ALmDP7m9Qe6aUdS6mdyJ9jsehHrZItVLyKCiWGoHBwHJ56xUqMSfTSLu0dEUFh3Tcfbz+kLxtFIFtlq6URtbcKYzLvHSJ0Vs0YFx0YTDmBX1zXSYozKZRRmTcXHFmjpdV2YipcVUhOVnS78YmxrnnwpJxR7GMBPdURNKT8/+IK0NOsjUj83xuQkTVAszamGimkS0yr67okW3wRZRoYBoEr8g7BB0Uymtu4njF/C8RU+QH3tHL8i+9mPD1gfUVXaIjKVE1CipGitR8j1ECS04cCArq+lBbdP4xMqsq7M5PQEQu7S7SJp0lI7S1GyQRa1io7gA26BOM7STJY9mAAogFStT/aNN2pfSFKesqJUokklyTcknnvMD0fDbHXLt2WQldpJb1Rqk2yWD2kAh7MSD5b/AEgrK2pClBaR1Yv84U6TDFzbIST03DmdEjrHM8eyVkBdQ1bQQXJSwudZosVU3UTYJsx7E0ryTJZKVqsoDe2/84xLhuITCAFqIT5P1hfwWmMxdy/WDE6xZO7yiLIA3G9lq6DhrGjU/J/hM8nHAlLMG5/fdBjZ3GkSpom5QWBTbdmI7Tb9PWPNlLLjzMHcKrSA0MYnEIyp4dE9liLr2CZtI6eyBmOp3dYGCtmZ8zgnibt52EUNjsJNTKKivKEKKbXJsD4aw602CykMycx4q7R63t5QudTVU77udYA4WOma2B7mdkl7T5zTpWsknP3rsxBDJJ8NITJs+PRP2oN+iYlnUn/cD9DHk87DprPLJWORuPCKK2MNcIyem5RtEGubvYpsw+tcCCX608YS8IrSUg7x2VA6uOPAwck1Txm56fS4o8s0o0KmMgcJkagXlBcsnmfjOVZC0EeP0jpOLyjvI6g/SLWMUAmJfeIV1SVAm2kfU/Y6OQXedJ+O5+awtRU1lO/wjU34bfRF6qelQ7KgehEVpI9YFGjEwsdNSeAgmqYEjgALcgIy3FII+GVrHRO1OO7bbXwOu5zZNOG1klbE50jdLRsb79/kPirCRHRVAIYtMGrHqPtEqMZG9PkfvGqdRyhCs4nTu62+IW8SxBUuYko3C/AudD5QYoMYl1KcqrKGo3j7iE+vxqUqaoFTNa4O7npFYTQ+aWsOLgpIeMf7dNTVT3Da/wDSZvhfp8bTpPkmvFcIUL/6Vj6/jxRTPzdmZZWgVqFDnxjvB9sB3J7Dc57p6/CYNT8NlzR2GL3yn5gxomSwV1ntOl46/lUt1Qt0Ea4+3UfD8JOxfZ7MkgBwbtu6oV9IQMRwGZLJsSPUdRHra5a5VmzJ3pOo+/z6xyumlTxz4GyhyB39DHJG6TaYaT/kPdP4RtNVyRDVEdbO37h8l4epwWYiN+zV8Mem4tsSlTsH8GUPDXyhZn7MzJRdPaHDf9vlFEsb2Zt+PqnUNe2cfpuF+xwUnrll2UCIkRTkDj0hhUgE5VJYkjUN84hmYSkvlLHz9DFbZ9PSyHnY6T/6XVWjDJG7fEtRXWtHM2jWgXuOP5vipMMSD73WkpHMMLbdBZdyC6oY6VfZaFyUGL+cNez2ATqpIUB7OV/3Vux//NPv9bDnZo9zQAoVc7Gtu44QHGJBmLSACVGwYOTewDamL2Efs6Wpl1ZMlHuyksZyhz1CH8S3Aw7UcuRIV7OlR7Sa3amqvlG8qVokfyp19Y1WzhLSVKJL2zarWfhljcOenW5AEtW8YasPO8SSOeOqWsemeylCRTSwgG2VOulytWpPrzjzUBpinuxbr+GPQdqK8yZbBhOmjTX2Uv7nTzO5oQUSe2kcSB5loIoQdBJ6/dSpzZ4cUToKko0i8iaSecBpSw9jBSnD3gtmN1uIKiMs3V02iemWxirmfT0ho2Z2bSopmTyRL1yixVwc7h09I8XaRd2Ah5a+FoI1XPYZXoH7PU+yo1LVb2iypL/CAEg+JBhjlYlZzwf7QqrxcLUEoshLC1gw0SOH2ixT1ZWq2gueFvoINg8Qv0WMrneO5952bdkA/a/VFUqRLSq+f2h6JSRfxX/4wo4bNUhs3mIYtoV/qJql7h2U9Bv8S58YF1FEQhKhwv4WhHWAzuJCMdHyoWgokKKXOD2StrKG/kriIoT5CpSsswMdx3EcRG8Pn5SDu38oZ14dLqZXs5ocG6Ve8k8QdxhQxmt2gqDalzMbhK6qvnG4p1OxdQhZSEFYBsoaEbjrGQV7EwfuH0Xvayf2r1irxdQWcrZRbrxgdiGIS5S0uWTMcpdgAbWPioN1jIyBGTPrHyslNwCSPLJGPKyIiibdtuo/0u5K0nulI8ojqqJRFtOsZGQPQ1bopTNYOcOrs+ih6qma9nKuQPLCD1NOUljFZRAjIyPp1JUOnpmSu3LQVhJoGx1DoxsDZJlRUZlE8ST5mIVGMjIwZybr7o1oa2wXCp6xoo+b/OD+E7UT6cJ0Ulh2TbyI0jIyO6i3IQk9PE7doTxhW1sipGVXe+FVljp8QizU4QFdpBfpZQ+/rGRkPaKskcNDsjzWR4hRRxSao7g9xuqKlzEWUM48lD85HwjlQlzevBVj56+YjIyDamEU7NcRtfpuPoUDROFY9zJRkC+oYKHVmzwN7HfdvmLfKA1ZsoMxUklDkkjcCdWNwQ77xGRkU00bKqPW4WPkumunpn6A6480Pm4VMAbsqHiPuPWKVJspMnzcoIlDUrUxSOgBueVtDeMjIVzgRBxb0Tw1LhFrAsbJwwPY6ilqPZNSpOsyaAJWbghHdOm/MQ+sF6ypMw5EkKI13S5aeJSO8eA38rxuMha+ZxIv1yk8kr5Ddxuqs6dLlFMvVSySlPvLYOpa20A8hYcBFPE2lpVOUM5FkJ+JfAPokfeMjI4yMPla09fyVFmXWK85r6aZNWpcw9pRct2j0tYAdYrowJRPZQr+o6+A3RkZD6Ft5BEMBFTSaGXAVpGyRsVEOrS6Uve5D633wbotg9Mxc7ki/wDzG4yGpY2JjiBe3dK5J5Hac7o7TbKy5XaW3JP3ix+mXOLJ7KNH+g4mNxkJaS9ZLqlO17DphOjakpDOzLrgZ/lHqDCgwSNBqePG+884qY5iSUAyJXSYof7R9Y1GQXxSUxNEbMArOOe4t5hPiJ3QlILREZpyFNj4cYyMhEXFuxXWTSbElAVVhRMuGBLGHTBpzht40+kZGQJ+9ru6MY4ndMkqY4EbjIyHbcgFS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2" descr="data:image/jpeg;base64,/9j/4AAQSkZJRgABAQAAAQABAAD/2wCEAAkGBhMSEBUUExQWFRUWGBgVFRcXGBQUFhcYFRQVFxcXFxcXHSYeGBkjGRQUHy8gIycpLCwsFR4xNTAqNSYrLCkBCQoKDgwOGg8PGi4lHyQsLC8sLCwsMiwsMC8vLCwsLCwuLSwsLCwsLCwsLCwpLCwsLCwsLCwsLCwsLCwsLCwsLP/AABEIALgBEwMBIgACEQEDEQH/xAAbAAACAgMBAAAAAAAAAAAAAAAFBgMEAAECB//EAEAQAAECBAMFBQcBBwMEAwAAAAECEQADBCEFEjEGQVFhcSIygZGhE0JSscHR8BQHFSNicoLhkrLxM1OiwhZDc//EABsBAAIDAQEBAAAAAAAAAAAAAAQFAgMGAQAH/8QANBEAAQMDAgQDBwQDAAMAAAAAAQACAwQRIRIxBRNBUSJh8BQycYGRodEjQrHhUsHxBhUz/9oADAMBAAIRAxEAPwD1ikr0rS5J6RdQjgkdSYX6qlKVFUt23j7RxLxZSfsY5zCzwvUdDX5amSa+U3GmgEKVXXKkrdSc8lWrapMTVW0iu62vDSO6Wb8QdKtQdIFqZ22ABRMA5Ru8XC4XJStOaUoKHDeIpfvFaCyr8jGq/ASDnpV5FfDugYvaCdL7NVJcfEB+CF75LG+3n0RnsYlGqndfy2P9or+vlq7wyxBMyHurHnFZFdSzB2V5DwVb5xUqsNJuhaVeMUOYx+SB8kM6OaM2e1XihW5XrHSJa+MADh04GwPgYtU1DPf3vP8AzEGwtvufqpFxHRMMmWvjExAHeWIGS8OmWf1MbnJly7zJqRyFzFhiHW5+JU4w55wEVopgXNShA1NyeEH8SxMJBA00t8hC5gs3M6kpKUaJJ7yufIRJVTc6ike7eKJqwwRFse5RIprvGrou51SZg0YDcYHTCp8rXHdbSLFLNAPeIJ14RMCp7EEeo6QmNpgCSbnf/iPH6eAFX9pmCMoZQsX1jpUkjpq3AxKinKu0MrcXjlVPdyc3CPFrraiO3kNrL2obKILbVh9Ymk1LKdJY79IqVNIrM7F+WkRS6Vb3sIF5jmO+Cs0NcN0cURUIKFhlAWMCMIxhUpZlLuAWI+oi/QLKVgB7loB7YgSqhCh72sFte54Eg3GFCnja95gOxFx8U3hu8gun5cjEgn+EJuH44tBcH7GGKmxNE4fCo6g/SL46gE4we34Q09I+LfI7o3TVaTq3WLrmAkqVui9TTCzHSNDSVz3eCQZ7pTLA0ZaryY2BEEuZFiGrHXCocLLI00bjUTUVjRyZQjqMePDC4QDuoloYRARFwmKk5TFhE2lUuj7KGdUpCiHb/iNRCrD0kuq5OpjInlRuzqu59akHLLGZWnIQKrasS1sWWfecWfeIvZBIllR7505Quz1PGNr6yU21HO9u35Km7AUk2jzLZLcQPW0cisVKJKgVS9Fjeg8ekSMTLSoapt4RXnVK82dNyzKT8Q4wVSzB7hG42J27HyRtNUtbh4uPX3RGy05pagoctYrTKgiyg44ERR9jLX2pKzJXvHuk9Irz8VqJVpsrOn4kxOopnRm4u0/ZFNp2TeKmePgcFdVeG0y3dGU8U2+UAqnZZD/w5xT1/wANBIY7Tr1JQeYjoKlq7sxJ8RC4PeDkAq/VXQ4IKCytmp4Nqn1V94KycFqG/wCv6mJ004fvJ84tIljetPnFjZHkEafuu+21B3aPoFUTgKj36hR6P94tUuC08suElauKr36RxPxCQjvTAeSbmCmzQM+Y4QUoF3VqfDcIJbFI7FgPuVN01TpLnYH0RtUjImWk6kFR9IX6qaAsh9+6GbGLKRwLphQmpUlZe14U8XA1getgp0Pibc+sqRgnrHUuq/lJiOWrMLB2ieWSz+kJ2mxwj3eaJywnICbE7mYDrGqpYYXD+UD5c4pJ3u0SPm1D/mkMzVh7NNs7ITlWN12HfU+biNKR11jpMpw6bEax0SW/HgcsuMjzUr9l1RoUZid4d4Vv2i1TzUNuP0huziTLK1F1GwjzPaSszzumvUwTC0izfmfphF8OZqn5nQCyt0VW4glJnnUQsU01oMU1S8VTRWTiRgKbsPx0hgu/PfDVTl0vxjz/AAWV7SclO53PQR6GkMIc8IY4hznbbBZXiUbI3AN3W3jtE9ojMRKMPMjZK7AogicDEkB/atGxWkRaJrbqsxdkXjIGJxMxIMUHCJiVpUOWVfiOch4rjEH3Ro1BOkTa4ONgouBaLlZ+n5xka9nMjIJ+aC0+RQHFqzOrkIFLMSzVRXWY+byvMry4q1yu4euxTxilPSUKt4R3STGVE2IS3DjdBobzIARu1R81Tm00ucPgX6GBNUKqSey6k/6h5RfmJtHAK27KvAw+4fXvnbyn2JHfqqZXNb48jzCCTMZSq02SknoxiMzKU6oWnoYPykqWWVKfmwMcTKOR70sDwIj00MId4mEJnTVlRouyTCBhFK+syJkzKVPurV1MX5tJTgPk9TA2fi0lAOSWD0DxTqpo+hKZwyVk2A5SJxFP/wBUlKf5jePTtlJATIBfMo3JjwfEsanTlhIdCX0Fo9e2UqstOkPoIMhmBdgWCsqaOQRh0jiT5pqxKk9pLI36pPMaQrql+1HZbMLKSdQR8okxfar2Q1jz6q24Kaj2ndfXgeZgLicLZgC0Z7dbf0uUcL2gkmw79E5Kp1I1DH6Rsp9YiodtJU1I9oAeYvF4VFOtiFFPAEGMsaS5/TPyO6NLnt99vzGygTLDxPLA036ho6mSZVyJjDf+GOkmWA919GbziyOnkabOAVbpAQuUqU/ZS5+cSTqhEkZ5jP7qRq8BcW2qXKGWXKUgcVAgeekK9TWrmEKJJKn+cXBpG3329erK1kBfYvwD6+SLY1j5U6z4DhCamdmUSTc3iXGpcw2JYcvvCx+sVLPEesMoqF4bc7lGMq44zpGB3TWmJ5KmhbpsdTvtBOTiiTvil9NIMWKKFTGdnD6r03YOkcKmn+lPhr+cocRAjZqnEullp/lBPU3gsDD2miEUYasrVy82UuWjESzHajEKlQQhVGsxCqJVGIzHLL11y0dNHQEdBMdAXLrqXpBGRmCWA8TFOWjSLwljeSflBEQ6qiY9AtFZ+MRkdZhyjIv+SFsfV0mKl8CPlESpJ4eRH3jlZiKYbDjf/EfPAAc2XSVImnU/+RF8js/5+0BgqDFGyktDCiAcS0LgQtYZTGIyMpeLuISXD7xrFNMx7QLMHU77t3G3ryXW2PhcjWFzks7axf8AaIOoELtICDYwWkJJgyOrri3W27h9f7TKFkWkC1lJVypeRRYaGE2ZhAOghpxVTSjbW0AEKMDT8Sme4B7LW+IVza8ULtLRcFD5WzwKnaHClw0olC26KVECYY1zMqAC3L6noIaUNQ2xLxZTqOJCpAsCEn4ns/7Ym5HEksB5wKGy9ElQSpKp69SpSlJQn+1BFupMGdocSayb7kjiYpYNS+0mS5Z0UsFZbUJ7Sg/CzNzinnvnm/SFgOvdXRPe9lnnw9kzbP7KyUICvYy5YN0oQMtuKuL6wxy5YTZKQkcgBHZgXiGLBJypuflDd7oqZmpx+fdBAvmNvt0CJqWDqAeoijU4LImaywDxT2T6fWBasUXxiSTi6hrcQu/9tTvOl23mFd7LI3IKp4rgkyUCqWStA1HvDqNCIX1LllXaQlQI0HYYgneN8ehSKoKDgwkbY4WJUxK0WQslxuSrUgciHPgYtkijI1s2XmPv4XhDKrB5U52Kk8j2x9DC/XbEKB7LKHJ38jB6ZWmWlzZ2A5k/jwWp5mYF92p3CL45CDa6Kkh8Oo7Lz3/4uAbgv5RPKwYI1YfOHj9Iucf4aVNcZ2JUenwj1jmXsesHuqA1Lhj5nWCoZWPPjx/CBkY9nu2/2mLAa0KkoI4AeUGUzLQo4XPTLOVLtv6wfl1Nok4aXWVQNwrilRCoxyZscFccXlsmOY0VxoKjhXFKI7TEWaOkqiY2XFZlKL23ROJa1amO6FICXOpiYzuAgtl2ttZByWc7JVf93xuJ2VGRPW7uq9LeyQphiKdOfdHKp44xAqYOMfOQ+2AvFdPF6gnNAz2giSTVhJuYvppeW8OXgjE0esCJ0opUw8Ikn44NwfrA6diKiWFydwD/APEGzBtU4MiyVF7mtF3FE5NSlKi5YwXkyynXSx84AScKKQJlQsSk6gK76v7dwg0jaOQpKglRezFiBpz5w8bF7ExkTc4uf6RNEyeoa5+g26Y/lWqxBIGgGty3+Yqgy/6v6Uv6mKU2tQDoZij+dIklyamZoBLHmfzwi2eGhD+ZLdx7dFY2kq5MkBg8/X+lcTOA7ssD+pX0EZX1ijLcgPpbQAX3+HlFVWzw1mzVHk7Dy0iedNAYEWAZg31hdWzxuj5cTA3zUxSiE35mo9cWCE4XQpnTjNV2hLJARzbvE+OkEpNOmVVSVBglWZIA3Eh784rYfgcz2xmUxKASM6Zj5SN5SoCxbdfwhjqKCUkAzS98wGlx8IFz4RGiYGw7fPujDIAN/ki8suIVJ1MpKiDcufnBH96zC4loCRuKrk+DsPWK5pZqrqWSeLJ+giriAFSwNbuPooU8nLccYKq5Iz2fOJzSKDgzB45HHnEQQocFdCAW4wlPD5RlGipB3up6RZCg3jFfbqcn9EVHcpDeKwk+ijFuhkhStdNdQRwDb+otC1triwmKEiUxEsgrLi6vdQH4BWY/2w4omPjhdr+SlDEKmZrRt1PklijlTJs1AAe+U37oIfTmI9EoKOXKlgLZahc2ZL8WOp3OX8IQMG9qme6zuATYPdQFm55odkqJ1iE1XyBgXJ7prxKIOcxg2A6I2MbAZhaLcjF0qheZ40zQGzitQ033CUOpIymWfRy5uoD/ABCyvPf4wGrqJUouLp4/eOKTEVIN7jfDCCFJ4gj0MP6WqbWM7EICSIwnyS5Kq4l9tFato/ZrI8R0iKL8jdQJVwzoxM6IZdMSO8OhtHJlF46ASuEgK4J0an1yZacxvyG/lHQp5aEZ5q/7RqeUc0dCucoTFpCEj/ppOg5niYIbG69uqHfKAMIzSTh7NKljKSAcu8cok/Uk9xLDiYiEpKbm/M/QRFMxD4R4n7QcGX2yhdt8Kx7FXxmMgcalXxRkWct3dR1MXkCNrJRFypPVJjZ2lk/9z0MO1TsbKOsoeDQKn7EyPhaPnz4mR++xw9fBWcp3dLn/AMklblE+BP0jlePk9yWtXNmHrDFJ2QlpLgCLacA4QK6op2OtpJ+JR0NIZGXJslanXOmqANiSwSm6iToIdRTIw2R7RbLqDZKTdKCbtzVvJgtgGBJkJ9uoOs2lv7vFXX83wsbbnNMQl3YEnqpV/Hs+sbOmc1tJzWM039X/ANqmg4c19c2OR2r7berJdqa+ZOWVqJUo6n80EZKlnjE8qSybRhmDRoGGcr6UA0CzRhGJfc5t8ou4ZtMW9nNUbDsnRxwJ3mA9PVjKzD1gbXTcqsw1BceF4u1BpDiL2SiqpBUMdGcHoex9bp3pcRMxYCUHLvU1tDvPhBGRRe2WzEJGp6RBhdeJskTBYHKQNNWMEcCX/Hmo5Ajo5+4gKrqGVdQwAWbtb6lZGOlNMC1xuUXRLCUgJDAaCFyXiCZ89ZBcI7CfDvHxPyEMqpJMedTK00tfMQpOVCldluZd/X0j1aXMa0DbqpXCdwkARXM3OopFgO8d97ty1HnHUiodNt8DDVKkTVLylaFMVAXUGAGZI96wuBewZ9IhG5ocC7ZGRN1Xtv0RlFDLFgB5RuZhksvbXfHFFikqak5FoU1iHuDwUNQfCLKpoGpaGosVW5z2mxvdJu10ufIlZpKwkOErUXcJJZwWeEpE9gMqPaO4Ni7qa54u7h4fNpcU9oChHbukKYlgxfK6fet4b2tC2qmK5mXKU+6HZSVPwO4hiTAMrBquFouHyCOPxDPr5qzs1g6ppKwnKUKF1AuT3r8SHbhpaGqVhUz4z0sx6jSJcDwxKZSAerbnN3PEneTBVdGkgdkc4pdRCTLkprKjmyk3NkINBOBsoKHAgAeBF4jKi7LTlPH3fPdBg06hdBPRWn+IjzJW4Ou8cIEloAEMHuGQUMl0K1FgIZKenKEBPAAQDpq39I7gqlm54p6cuUbxDbSWiwZ+Gp8oM4fDDAC6/iO6rllfMdIGymxuWCpAOpzeVo5psJSv3wPQ+RgDJr11CzMuG05AfWGSgl5wxUl+Qd4ascH4sqZWaADfKyds8od1WbqwMVKsfp0upDqOjqDeQuYvYhUy5AIVMILOEgG/DTSFBeLkrzKGY+6+g+5iiaRjPC05/hcYHHJG3dH8IlAvNnqAy6BWgfe3GO52NrnFqcMnfNUP9g+sBKSSqar+ISRrk3eMMslAAA0HAQwhhIaCbgee5/HrZLXy6idKjlSiwBJUeJ1iwil4x2JoHKKVTi98ssZlcdw5mCnSWGFXa+6uEIFrRkBjhwN1LJUdbxkctL6P9Llx2TB7ERo0w4RVRiit4B9ImTiad4I9YA5rCnBp3joq8+jS9gB0iNFECQOMTfq0KNlD5Rbokdp4zstE2Wpu9lrntbCsjmAZ4TdQYmoDokMPJz9I8yxefnnE8LfX6wzbS46TnCbAPvuXMIVMtSpZWdAQ/wDc5+0aCvdy2tj7ozgEYfI+ftj6q6mYwgPXV7G3jFubOCUk6Qq1E8lRPGF97LcxsG5R7D8R7TE7rxBimJjQb4DSKspMVameSYkXXFlVIGg6l6l+zqvMykU5f2a8vghKW9Ib6MFE7243jL1G/wD9fKPMdhVTKdKQsMmpSZ0vnlWuWodf4YPRaY9Ow+qEyXkOuqOfEQskAbN57j4+isdWtBk1dCmFGJoUL2gRj2GoqEKFgWOVTOUkjUQOmqUkxAa5tXEFGrbI3TIEFyrbIXIn1VGCJg9qhOhSCVNF6VtTTzEuolHHMCGiSZiSN6vMwIxOrkzBlye08H9YEdZvuux5qIjcPdV+fV0qmUVyy2hJSSOh3QOq8WpUhysEf6vzWA06jBsJKEjo5gbVrmSpakJZlPdmIcMWbSICW+AUZFHK4gF1kYXjyFgFCghCFWV2XZmVlSxAYHrBrABkW85bzGJAbKGLBwndp6wgYXiCZSWLFjmukEhtwJvveJpeLTqirCgrIVWQ+ltAeRi+7mjS36p3U0booCGH8n1les4DjaQr2Myyx3SdJiQzKSd50BGoPIglhM0EWMeRy8XCwZVQnKoG4NmI0KSNDwIgxRYlUyx/DnCYncJgc9AtLW6gnnF0NeGjTILFISxkuQbHsV6Esnf6H5wFnVqfb2N8rno4Y/7m8YATsQq5litKBvypKldQVFh4pMWcKosj3JJupSjmUo8SfoLDcIlLWMeNLMrvLbG03dnsEXrjnQYSZtCmSUKAK5ayXZnSpJZQub3uOUNGK4gmXLJJZvxhFOklhWH5mYuZofcSsg+DEwKHEk6egQjXlpwglIlc1SyonICciScqdbab2a54w1DFwlHaCXA1DhWnIwD/AEgUDmUpx0AHQR1VU6vZgs+QMd7jdeKYKiRrzpO6rcA7JXFZXurMq5V3UkksN3OCGGYUCAtdibJHXlCspas2bVW7gPGLcvEl27ZtoQd5+EcIMp5uW/W4f9UpKdxFib36evXZOExQk6sODamNysUBFr/nGF6lrL5pgzn+Y6RqbioJYJZDh2cC5bq0N468Pd3PQfkoSekdEO3X4BG1Va5qsqHPE7hBGmoUy09tQA33+ZgOmqW2VCwBvyBgOpNyYu0OHJUHWSs8yflFM3EmwyBrtz9h5esr0VNqaS3KKoqpTdlBI3EJJB8Y3GkqIDDQRkBHjD77fyivZfNVRHMywJhgXLSdUg+EUK+jSwADP9IbR093i+ylPV2idYZthAEy4M7PHtKHIfWKi6IDQxxg0xSakAtlKSPEMR6Aw7ncHRmyyNKx0UzSRubfVK+0Ek/xB+awFwCUFU81J+Ef7A3qIdtpcP8A4iuCn9biFDZyXlmrlneCPIn6K9Iz/GW3ayTotrwSQiCeIe8CD90vVzhBB3a/SFyaLsIdscw4qlFrLSG8nBB8oXJFHknJ953BCmI/GiqaIstbY7LR0vG2TR2IsRuhNVIKRcR3gmCTayoRIkpdaz4JTvWo7kj7DUiPWNnf2WUVZIROWuoSq6ZksLTlC0khQugqAfno0P8AgGy1NRIKaeUlD95V1LUztmWq51NnYPaJRQE2JQVVxhti1gOr7JX222RyUEgyA6qJIAs6lSgkCZpv7KV/2njALB8TzS8wOh14WtDdtFt6iVmRISZ0wd5g6UsWOl1F+EeSycReYvIClClFWVL5UuSWHIPYbhaA+J03MZzI0spXmUGF2+4XoP70zd+/8yRf+4DXwiwJYNwxHGEROLrQbMfD84QQoNqgVXVkPDR+oNjCVpkZ74v/ACrZIJI9wmk0STqI6TRpGgEUE4ws90oX4MfQtFadj85BYyAeij9jFjZYnKi6KTaNPCBFfgQXuiNG20rOUrlrQRv7JHzf0gpTY3TzO7MD8Fdk/wDlrFhY0qbH2OClKq2O3iBc/C1yVBTaFxHpvswRA+vw0KGkeIeAixVO2cqKMKl1skZrKAdKhqD9uUC5+BVVOQUdtO/cfKCVChVOq10nUcOYhkpsQSscYtYGSixNigJWZuEiq2tXLOVUsuNd0dL24mPlRLudHu78AIff3fKXwiSRgaUlwB1YRYyiPTb4oVwPdJeHYDVVU0LqHElu6TlUXHdAFxfeYbsdmJlUqh3QcstI6kW/0g+UE1LTLFyB1hTxmuTUsrMyE5so4sWKjz+kTnDKaMi/iIXgLLuRMzJcC+h8I6E8gN4HxijQ1aUuCW/xF1cxLWuD+eEJWu8OCpJcqp7zMiAS5It/L/6g25mJKakIU7udDwfrvPpFiZMSkMkZUt0UsDeT7qOflzilTrJWWyk2sWYmzcEnjvaGt9fiAwNyoRSuadINldTSE3d+HM8hv66R1U4TNCTbduIeCtGtIuCCeP0HARNPqgEE72t1hiKeNg5jjtn6d1NsryNG90LwKiKJd9TdX2hmw4WEB6FO6D1GGaMe+odVVRmfufVvkjYoW08IjZsFcyxkWfZxkN+SUNrUialJ0MUq2Y6tdI5eO4ex8QLDctugnQmZtr2Q6qnMIEirIWFDcQfKCuJEQFMkE746f/IqRrzHICPlcfn7IOXhVQbOjIP2TJi8gTZIWngPI3BhAxJBlT0zQNTfqNR4gkeUP+F1QbIRZm8N4gLtDg2oPdVoeHAwXBLFxGmdGw37I5kjqGpbM4YOHDyKFV1KlRcd2YHB5sH+h84VazC+0OIY+XZPy9YZcIWSDTzLKBdB56+Wp8SI5rqMm+hS+cNe4APpcdIFiJmgMTvfZ6/pEub7HVX3Y7Y+RRPYXEJqETbIUla3LkpKVJQlDsxBCkpTvDM93gvjmOrnUqk07JmLSzkkFPHdwhFmTpskZpRuLlOqVtrbiRodXHWC1FjKJ6CspYt2iDdtQX3iAJaqVo8J9f0jJaUj9ZouPW6SKzZ6ehSROQxZ0hwpJDOe0CxI0Z38NbVBLBUMxcasNDblBnH9oAUCWhQmb0mxvudoC0ysgUolyRaPQya/DbZOOHuDmnw2Kv1NRKAZKQ/ygBXUQUXSAD6RXnVna1iQVDwRYOCdGlGmxQ+Tii5SiEqUltz26NDBQ7U6GalRbTKQ3JwTx6wExOSFAK3j1EUZk8iztAktMx/RZ6op2tfZ31TNUY1IWSTJJL6up/HjFGbiSCeHAG3pFPCalLjMXYwxyVSJiTmA0AzBgQSRbnaBXRtjNrH6oc0YIu0oXTYlM9qgSlqRoVKBIT0KRYuzX4w5YLtDNmqyllMe1mBSQBqQoDKrUWsbjrAGZg1OsJyqykfDyOp5/aHDDjJ9nkSqxsUmzlT34Obm0QlfYeBAvifHupEVCVkhSFIILdoBjwII3GJE4YDdJ8QYhq6V0akZdHJe27i0DjUsWUtSSNFpPooaHxigS5yoCQjdGDJmp0L9f8RpVZOsyRz4+D2itIxWYgdqaiYP6WPmLekTUe08paspSQp24g9DF7H9NRClraeiH7VdxndQZZ4hywPSyohwsZpKT1B8f+BEeLYiJs+YkNYEJLDQJ0PEPeO6JSkpAAYgXHXUdQYqlGpxKFfcuUM2iOZhr+b4tSJKmyBlHvE+6kDUknUDyilX44M+RCSVGxYHKP6laf2iCeFoMxqdAIXNOaYs70pYJSP5QHU3EwVS0Ot3iVMrywKl+6VzJgAdZBukd0vbMoncL+kNkrZJCZK5anUVhyo68m4AboN0GEiQkJSHaylFnVzMElzEJy5iAXYeMPaaEQhzXr0gD2txkLxeqmKlkpVZSSx6iO8MrFKWxJbrzg5t/ggFTnFs4fk4/wAEDwhfo6fIsF7QgrYjE1zUTTRnUCm+ls3SDUpdhAKmnhhBOWvsg+EZeJxa4ps5twiaay0ZA0zYyCvbXjF1VyAji6Qi7vHBSYu1Ct0V1mNXUNa15DUtjwEFxIQPls8FK8RUppAJLiMnLA6oq+W3c/hMw8NZdbTMI0tBiUtM+XlOvyP2gaaZPGNSwpJdJhtw6nruHS6tN2nex+6FmMczdJQjGsIUDwWnuni12f5GMpKkThwmpDKGmcD6/m+GshM9LKsr8tC7iWDFK8yeysaHj/mNhKzn2ngw8bjul8bxG32Wo9z9rv8AE9vghNVSABx3T6faAZlmQskdxbhXBOax8DryMOMoiaCGaZ7yTYKbeOCvznAmvo8oLh06dOShAEjG1ALmDP7m9Qe6aUdS6mdyJ9jsehHrZItVLyKCiWGoHBwHJ56xUqMSfTSLu0dEUFh3Tcfbz+kLxtFIFtlq6URtbcKYzLvHSJ0Vs0YFx0YTDmBX1zXSYozKZRRmTcXHFmjpdV2YipcVUhOVnS78YmxrnnwpJxR7GMBPdURNKT8/+IK0NOsjUj83xuQkTVAszamGimkS0yr67okW3wRZRoYBoEr8g7BB0Uymtu4njF/C8RU+QH3tHL8i+9mPD1gfUVXaIjKVE1CipGitR8j1ECS04cCArq+lBbdP4xMqsq7M5PQEQu7S7SJp0lI7S1GyQRa1io7gA26BOM7STJY9mAAogFStT/aNN2pfSFKesqJUokklyTcknnvMD0fDbHXLt2WQldpJb1Rqk2yWD2kAh7MSD5b/AEgrK2pClBaR1Yv84U6TDFzbIST03DmdEjrHM8eyVkBdQ1bQQXJSwudZosVU3UTYJsx7E0ryTJZKVqsoDe2/84xLhuITCAFqIT5P1hfwWmMxdy/WDE6xZO7yiLIA3G9lq6DhrGjU/J/hM8nHAlLMG5/fdBjZ3GkSpom5QWBTbdmI7Tb9PWPNlLLjzMHcKrSA0MYnEIyp4dE9liLr2CZtI6eyBmOp3dYGCtmZ8zgnibt52EUNjsJNTKKivKEKKbXJsD4aw602CykMycx4q7R63t5QudTVU77udYA4WOma2B7mdkl7T5zTpWsknP3rsxBDJJ8NITJs+PRP2oN+iYlnUn/cD9DHk87DprPLJWORuPCKK2MNcIyem5RtEGubvYpsw+tcCCX608YS8IrSUg7x2VA6uOPAwck1Txm56fS4o8s0o0KmMgcJkagXlBcsnmfjOVZC0EeP0jpOLyjvI6g/SLWMUAmJfeIV1SVAm2kfU/Y6OQXedJ+O5+awtRU1lO/wjU34bfRF6qelQ7KgehEVpI9YFGjEwsdNSeAgmqYEjgALcgIy3FII+GVrHRO1OO7bbXwOu5zZNOG1klbE50jdLRsb79/kPirCRHRVAIYtMGrHqPtEqMZG9PkfvGqdRyhCs4nTu62+IW8SxBUuYko3C/AudD5QYoMYl1KcqrKGo3j7iE+vxqUqaoFTNa4O7npFYTQ+aWsOLgpIeMf7dNTVT3Da/wDSZvhfp8bTpPkmvFcIUL/6Vj6/jxRTPzdmZZWgVqFDnxjvB9sB3J7Dc57p6/CYNT8NlzR2GL3yn5gxomSwV1ntOl46/lUt1Qt0Ea4+3UfD8JOxfZ7MkgBwbtu6oV9IQMRwGZLJsSPUdRHra5a5VmzJ3pOo+/z6xyumlTxz4GyhyB39DHJG6TaYaT/kPdP4RtNVyRDVEdbO37h8l4epwWYiN+zV8Mem4tsSlTsH8GUPDXyhZn7MzJRdPaHDf9vlFEsb2Zt+PqnUNe2cfpuF+xwUnrll2UCIkRTkDj0hhUgE5VJYkjUN84hmYSkvlLHz9DFbZ9PSyHnY6T/6XVWjDJG7fEtRXWtHM2jWgXuOP5vipMMSD73WkpHMMLbdBZdyC6oY6VfZaFyUGL+cNez2ATqpIUB7OV/3Vux//NPv9bDnZo9zQAoVc7Gtu44QHGJBmLSACVGwYOTewDamL2Efs6Wpl1ZMlHuyksZyhz1CH8S3Aw7UcuRIV7OlR7Sa3amqvlG8qVokfyp19Y1WzhLSVKJL2zarWfhljcOenW5AEtW8YasPO8SSOeOqWsemeylCRTSwgG2VOulytWpPrzjzUBpinuxbr+GPQdqK8yZbBhOmjTX2Uv7nTzO5oQUSe2kcSB5loIoQdBJ6/dSpzZ4cUToKko0i8iaSecBpSw9jBSnD3gtmN1uIKiMs3V02iemWxirmfT0ho2Z2bSopmTyRL1yixVwc7h09I8XaRd2Ah5a+FoI1XPYZXoH7PU+yo1LVb2iypL/CAEg+JBhjlYlZzwf7QqrxcLUEoshLC1gw0SOH2ixT1ZWq2gueFvoINg8Qv0WMrneO5952bdkA/a/VFUqRLSq+f2h6JSRfxX/4wo4bNUhs3mIYtoV/qJql7h2U9Bv8S58YF1FEQhKhwv4WhHWAzuJCMdHyoWgokKKXOD2StrKG/kriIoT5CpSsswMdx3EcRG8Pn5SDu38oZ14dLqZXs5ocG6Ve8k8QdxhQxmt2gqDalzMbhK6qvnG4p1OxdQhZSEFYBsoaEbjrGQV7EwfuH0Xvayf2r1irxdQWcrZRbrxgdiGIS5S0uWTMcpdgAbWPioN1jIyBGTPrHyslNwCSPLJGPKyIiibdtuo/0u5K0nulI8ojqqJRFtOsZGQPQ1bopTNYOcOrs+ih6qma9nKuQPLCD1NOUljFZRAjIyPp1JUOnpmSu3LQVhJoGx1DoxsDZJlRUZlE8ST5mIVGMjIwZybr7o1oa2wXCp6xoo+b/OD+E7UT6cJ0Ulh2TbyI0jIyO6i3IQk9PE7doTxhW1sipGVXe+FVljp8QizU4QFdpBfpZQ+/rGRkPaKskcNDsjzWR4hRRxSao7g9xuqKlzEWUM48lD85HwjlQlzevBVj56+YjIyDamEU7NcRtfpuPoUDROFY9zJRkC+oYKHVmzwN7HfdvmLfKA1ZsoMxUklDkkjcCdWNwQ77xGRkU00bKqPW4WPkumunpn6A6480Pm4VMAbsqHiPuPWKVJspMnzcoIlDUrUxSOgBueVtDeMjIVzgRBxb0Tw1LhFrAsbJwwPY6ilqPZNSpOsyaAJWbghHdOm/MQ+sF6ypMw5EkKI13S5aeJSO8eA38rxuMha+ZxIv1yk8kr5Ddxuqs6dLlFMvVSySlPvLYOpa20A8hYcBFPE2lpVOUM5FkJ+JfAPokfeMjI4yMPla09fyVFmXWK85r6aZNWpcw9pRct2j0tYAdYrowJRPZQr+o6+A3RkZD6Ft5BEMBFTSaGXAVpGyRsVEOrS6Uve5D633wbotg9Mxc7ki/wDzG4yGpY2JjiBe3dK5J5Hac7o7TbKy5XaW3JP3ix+mXOLJ7KNH+g4mNxkJaS9ZLqlO17DphOjakpDOzLrgZ/lHqDCgwSNBqePG+884qY5iSUAyJXSYof7R9Y1GQXxSUxNEbMArOOe4t5hPiJ3QlILREZpyFNj4cYyMhEXFuxXWTSbElAVVhRMuGBLGHTBpzht40+kZGQJ+9ru6MY4ndMkqY4EbjIyHbcgFSX//2Q=="/>
          <p:cNvSpPr>
            <a:spLocks noChangeAspect="1" noChangeArrowheads="1"/>
          </p:cNvSpPr>
          <p:nvPr/>
        </p:nvSpPr>
        <p:spPr bwMode="auto">
          <a:xfrm>
            <a:off x="155575" y="-1790700"/>
            <a:ext cx="55911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AutoShape 14" descr="data:image/jpeg;base64,/9j/4AAQSkZJRgABAQAAAQABAAD/2wCEAAkGBhMSEBUUExQWFRUWGBgVFRcXGBQUFhcYFRQVFxcXFxcXHSYeGBkjGRQUHy8gIycpLCwsFR4xNTAqNSYrLCkBCQoKDgwOGg8PGi4lHyQsLC8sLCwsMiwsMC8vLCwsLCwuLSwsLCwsLCwsLCwpLCwsLCwsLCwsLCwsLCwsLCwsLP/AABEIALgBEwMBIgACEQEDEQH/xAAbAAACAgMBAAAAAAAAAAAAAAAFBgMEAAECB//EAEAQAAECBAMFBQcBBwMEAwAAAAECEQADBCEFEjEGQVFhcSIygZGhE0JSscHR8BQHFSNicoLhkrLxM1OiwhZDc//EABsBAAIDAQEBAAAAAAAAAAAAAAQFAgMGAQAH/8QANBEAAQMDAgQDBwQDAAMAAAAAAQACAwQRIRIxBRNBUSJh8BQycYGRodEjQrHhUsHxBhUz/9oADAMBAAIRAxEAPwD1ikr0rS5J6RdQjgkdSYX6qlKVFUt23j7RxLxZSfsY5zCzwvUdDX5amSa+U3GmgEKVXXKkrdSc8lWrapMTVW0iu62vDSO6Wb8QdKtQdIFqZ22ABRMA5Ru8XC4XJStOaUoKHDeIpfvFaCyr8jGq/ASDnpV5FfDugYvaCdL7NVJcfEB+CF75LG+3n0RnsYlGqndfy2P9or+vlq7wyxBMyHurHnFZFdSzB2V5DwVb5xUqsNJuhaVeMUOYx+SB8kM6OaM2e1XihW5XrHSJa+MADh04GwPgYtU1DPf3vP8AzEGwtvufqpFxHRMMmWvjExAHeWIGS8OmWf1MbnJly7zJqRyFzFhiHW5+JU4w55wEVopgXNShA1NyeEH8SxMJBA00t8hC5gs3M6kpKUaJJ7yufIRJVTc6ike7eKJqwwRFse5RIprvGrou51SZg0YDcYHTCp8rXHdbSLFLNAPeIJ14RMCp7EEeo6QmNpgCSbnf/iPH6eAFX9pmCMoZQsX1jpUkjpq3AxKinKu0MrcXjlVPdyc3CPFrraiO3kNrL2obKILbVh9Ymk1LKdJY79IqVNIrM7F+WkRS6Vb3sIF5jmO+Cs0NcN0cURUIKFhlAWMCMIxhUpZlLuAWI+oi/QLKVgB7loB7YgSqhCh72sFte54Eg3GFCnja95gOxFx8U3hu8gun5cjEgn+EJuH44tBcH7GGKmxNE4fCo6g/SL46gE4we34Q09I+LfI7o3TVaTq3WLrmAkqVui9TTCzHSNDSVz3eCQZ7pTLA0ZaryY2BEEuZFiGrHXCocLLI00bjUTUVjRyZQjqMePDC4QDuoloYRARFwmKk5TFhE2lUuj7KGdUpCiHb/iNRCrD0kuq5OpjInlRuzqu59akHLLGZWnIQKrasS1sWWfecWfeIvZBIllR7505Quz1PGNr6yU21HO9u35Km7AUk2jzLZLcQPW0cisVKJKgVS9Fjeg8ekSMTLSoapt4RXnVK82dNyzKT8Q4wVSzB7hG42J27HyRtNUtbh4uPX3RGy05pagoctYrTKgiyg44ERR9jLX2pKzJXvHuk9Irz8VqJVpsrOn4kxOopnRm4u0/ZFNp2TeKmePgcFdVeG0y3dGU8U2+UAqnZZD/w5xT1/wANBIY7Tr1JQeYjoKlq7sxJ8RC4PeDkAq/VXQ4IKCytmp4Nqn1V94KycFqG/wCv6mJ004fvJ84tIljetPnFjZHkEafuu+21B3aPoFUTgKj36hR6P94tUuC08suElauKr36RxPxCQjvTAeSbmCmzQM+Y4QUoF3VqfDcIJbFI7FgPuVN01TpLnYH0RtUjImWk6kFR9IX6qaAsh9+6GbGLKRwLphQmpUlZe14U8XA1getgp0Pibc+sqRgnrHUuq/lJiOWrMLB2ieWSz+kJ2mxwj3eaJywnICbE7mYDrGqpYYXD+UD5c4pJ3u0SPm1D/mkMzVh7NNs7ITlWN12HfU+biNKR11jpMpw6bEax0SW/HgcsuMjzUr9l1RoUZid4d4Vv2i1TzUNuP0huziTLK1F1GwjzPaSszzumvUwTC0izfmfphF8OZqn5nQCyt0VW4glJnnUQsU01oMU1S8VTRWTiRgKbsPx0hgu/PfDVTl0vxjz/AAWV7SclO53PQR6GkMIc8IY4hznbbBZXiUbI3AN3W3jtE9ojMRKMPMjZK7AogicDEkB/atGxWkRaJrbqsxdkXjIGJxMxIMUHCJiVpUOWVfiOch4rjEH3Ro1BOkTa4ONgouBaLlZ+n5xka9nMjIJ+aC0+RQHFqzOrkIFLMSzVRXWY+byvMry4q1yu4euxTxilPSUKt4R3STGVE2IS3DjdBobzIARu1R81Tm00ucPgX6GBNUKqSey6k/6h5RfmJtHAK27KvAw+4fXvnbyn2JHfqqZXNb48jzCCTMZSq02SknoxiMzKU6oWnoYPykqWWVKfmwMcTKOR70sDwIj00MId4mEJnTVlRouyTCBhFK+syJkzKVPurV1MX5tJTgPk9TA2fi0lAOSWD0DxTqpo+hKZwyVk2A5SJxFP/wBUlKf5jePTtlJATIBfMo3JjwfEsanTlhIdCX0Fo9e2UqstOkPoIMhmBdgWCsqaOQRh0jiT5pqxKk9pLI36pPMaQrql+1HZbMLKSdQR8okxfar2Q1jz6q24Kaj2ndfXgeZgLicLZgC0Z7dbf0uUcL2gkmw79E5Kp1I1DH6Rsp9YiodtJU1I9oAeYvF4VFOtiFFPAEGMsaS5/TPyO6NLnt99vzGygTLDxPLA036ho6mSZVyJjDf+GOkmWA919GbziyOnkabOAVbpAQuUqU/ZS5+cSTqhEkZ5jP7qRq8BcW2qXKGWXKUgcVAgeekK9TWrmEKJJKn+cXBpG3329erK1kBfYvwD6+SLY1j5U6z4DhCamdmUSTc3iXGpcw2JYcvvCx+sVLPEesMoqF4bc7lGMq44zpGB3TWmJ5KmhbpsdTvtBOTiiTvil9NIMWKKFTGdnD6r03YOkcKmn+lPhr+cocRAjZqnEullp/lBPU3gsDD2miEUYasrVy82UuWjESzHajEKlQQhVGsxCqJVGIzHLL11y0dNHQEdBMdAXLrqXpBGRmCWA8TFOWjSLwljeSflBEQ6qiY9AtFZ+MRkdZhyjIv+SFsfV0mKl8CPlESpJ4eRH3jlZiKYbDjf/EfPAAc2XSVImnU/+RF8js/5+0BgqDFGyktDCiAcS0LgQtYZTGIyMpeLuISXD7xrFNMx7QLMHU77t3G3ryXW2PhcjWFzks7axf8AaIOoELtICDYwWkJJgyOrri3W27h9f7TKFkWkC1lJVypeRRYaGE2ZhAOghpxVTSjbW0AEKMDT8Sme4B7LW+IVza8ULtLRcFD5WzwKnaHClw0olC26KVECYY1zMqAC3L6noIaUNQ2xLxZTqOJCpAsCEn4ns/7Ym5HEksB5wKGy9ElQSpKp69SpSlJQn+1BFupMGdocSayb7kjiYpYNS+0mS5Z0UsFZbUJ7Sg/CzNzinnvnm/SFgOvdXRPe9lnnw9kzbP7KyUICvYy5YN0oQMtuKuL6wxy5YTZKQkcgBHZgXiGLBJypuflDd7oqZmpx+fdBAvmNvt0CJqWDqAeoijU4LImaywDxT2T6fWBasUXxiSTi6hrcQu/9tTvOl23mFd7LI3IKp4rgkyUCqWStA1HvDqNCIX1LllXaQlQI0HYYgneN8ehSKoKDgwkbY4WJUxK0WQslxuSrUgciHPgYtkijI1s2XmPv4XhDKrB5U52Kk8j2x9DC/XbEKB7LKHJ38jB6ZWmWlzZ2A5k/jwWp5mYF92p3CL45CDa6Kkh8Oo7Lz3/4uAbgv5RPKwYI1YfOHj9Iucf4aVNcZ2JUenwj1jmXsesHuqA1Lhj5nWCoZWPPjx/CBkY9nu2/2mLAa0KkoI4AeUGUzLQo4XPTLOVLtv6wfl1Nok4aXWVQNwrilRCoxyZscFccXlsmOY0VxoKjhXFKI7TEWaOkqiY2XFZlKL23ROJa1amO6FICXOpiYzuAgtl2ttZByWc7JVf93xuJ2VGRPW7uq9LeyQphiKdOfdHKp44xAqYOMfOQ+2AvFdPF6gnNAz2giSTVhJuYvppeW8OXgjE0esCJ0opUw8Ikn44NwfrA6diKiWFydwD/APEGzBtU4MiyVF7mtF3FE5NSlKi5YwXkyynXSx84AScKKQJlQsSk6gK76v7dwg0jaOQpKglRezFiBpz5w8bF7ExkTc4uf6RNEyeoa5+g26Y/lWqxBIGgGty3+Yqgy/6v6Uv6mKU2tQDoZij+dIklyamZoBLHmfzwi2eGhD+ZLdx7dFY2kq5MkBg8/X+lcTOA7ssD+pX0EZX1ijLcgPpbQAX3+HlFVWzw1mzVHk7Dy0iedNAYEWAZg31hdWzxuj5cTA3zUxSiE35mo9cWCE4XQpnTjNV2hLJARzbvE+OkEpNOmVVSVBglWZIA3Eh784rYfgcz2xmUxKASM6Zj5SN5SoCxbdfwhjqKCUkAzS98wGlx8IFz4RGiYGw7fPujDIAN/ki8suIVJ1MpKiDcufnBH96zC4loCRuKrk+DsPWK5pZqrqWSeLJ+giriAFSwNbuPooU8nLccYKq5Iz2fOJzSKDgzB45HHnEQQocFdCAW4wlPD5RlGipB3up6RZCg3jFfbqcn9EVHcpDeKwk+ijFuhkhStdNdQRwDb+otC1triwmKEiUxEsgrLi6vdQH4BWY/2w4omPjhdr+SlDEKmZrRt1PklijlTJs1AAe+U37oIfTmI9EoKOXKlgLZahc2ZL8WOp3OX8IQMG9qme6zuATYPdQFm55odkqJ1iE1XyBgXJ7prxKIOcxg2A6I2MbAZhaLcjF0qheZ40zQGzitQ033CUOpIymWfRy5uoD/ABCyvPf4wGrqJUouLp4/eOKTEVIN7jfDCCFJ4gj0MP6WqbWM7EICSIwnyS5Kq4l9tFato/ZrI8R0iKL8jdQJVwzoxM6IZdMSO8OhtHJlF46ASuEgK4J0an1yZacxvyG/lHQp5aEZ5q/7RqeUc0dCucoTFpCEj/ppOg5niYIbG69uqHfKAMIzSTh7NKljKSAcu8cok/Uk9xLDiYiEpKbm/M/QRFMxD4R4n7QcGX2yhdt8Kx7FXxmMgcalXxRkWct3dR1MXkCNrJRFypPVJjZ2lk/9z0MO1TsbKOsoeDQKn7EyPhaPnz4mR++xw9fBWcp3dLn/AMklblE+BP0jlePk9yWtXNmHrDFJ2QlpLgCLacA4QK6op2OtpJ+JR0NIZGXJslanXOmqANiSwSm6iToIdRTIw2R7RbLqDZKTdKCbtzVvJgtgGBJkJ9uoOs2lv7vFXX83wsbbnNMQl3YEnqpV/Hs+sbOmc1tJzWM039X/ANqmg4c19c2OR2r7berJdqa+ZOWVqJUo6n80EZKlnjE8qSybRhmDRoGGcr6UA0CzRhGJfc5t8ou4ZtMW9nNUbDsnRxwJ3mA9PVjKzD1gbXTcqsw1BceF4u1BpDiL2SiqpBUMdGcHoex9bp3pcRMxYCUHLvU1tDvPhBGRRe2WzEJGp6RBhdeJskTBYHKQNNWMEcCX/Hmo5Ajo5+4gKrqGVdQwAWbtb6lZGOlNMC1xuUXRLCUgJDAaCFyXiCZ89ZBcI7CfDvHxPyEMqpJMedTK00tfMQpOVCldluZd/X0j1aXMa0DbqpXCdwkARXM3OopFgO8d97ty1HnHUiodNt8DDVKkTVLylaFMVAXUGAGZI96wuBewZ9IhG5ocC7ZGRN1Xtv0RlFDLFgB5RuZhksvbXfHFFikqak5FoU1iHuDwUNQfCLKpoGpaGosVW5z2mxvdJu10ufIlZpKwkOErUXcJJZwWeEpE9gMqPaO4Ni7qa54u7h4fNpcU9oChHbukKYlgxfK6fet4b2tC2qmK5mXKU+6HZSVPwO4hiTAMrBquFouHyCOPxDPr5qzs1g6ppKwnKUKF1AuT3r8SHbhpaGqVhUz4z0sx6jSJcDwxKZSAerbnN3PEneTBVdGkgdkc4pdRCTLkprKjmyk3NkINBOBsoKHAgAeBF4jKi7LTlPH3fPdBg06hdBPRWn+IjzJW4Ou8cIEloAEMHuGQUMl0K1FgIZKenKEBPAAQDpq39I7gqlm54p6cuUbxDbSWiwZ+Gp8oM4fDDAC6/iO6rllfMdIGymxuWCpAOpzeVo5psJSv3wPQ+RgDJr11CzMuG05AfWGSgl5wxUl+Qd4ascH4sqZWaADfKyds8od1WbqwMVKsfp0upDqOjqDeQuYvYhUy5AIVMILOEgG/DTSFBeLkrzKGY+6+g+5iiaRjPC05/hcYHHJG3dH8IlAvNnqAy6BWgfe3GO52NrnFqcMnfNUP9g+sBKSSqar+ISRrk3eMMslAAA0HAQwhhIaCbgee5/HrZLXy6idKjlSiwBJUeJ1iwil4x2JoHKKVTi98ssZlcdw5mCnSWGFXa+6uEIFrRkBjhwN1LJUdbxkctL6P9Llx2TB7ERo0w4RVRiit4B9ImTiad4I9YA5rCnBp3joq8+jS9gB0iNFECQOMTfq0KNlD5Rbokdp4zstE2Wpu9lrntbCsjmAZ4TdQYmoDokMPJz9I8yxefnnE8LfX6wzbS46TnCbAPvuXMIVMtSpZWdAQ/wDc5+0aCvdy2tj7ozgEYfI+ftj6q6mYwgPXV7G3jFubOCUk6Qq1E8lRPGF97LcxsG5R7D8R7TE7rxBimJjQb4DSKspMVameSYkXXFlVIGg6l6l+zqvMykU5f2a8vghKW9Ib6MFE7243jL1G/wD9fKPMdhVTKdKQsMmpSZ0vnlWuWodf4YPRaY9Ow+qEyXkOuqOfEQskAbN57j4+isdWtBk1dCmFGJoUL2gRj2GoqEKFgWOVTOUkjUQOmqUkxAa5tXEFGrbI3TIEFyrbIXIn1VGCJg9qhOhSCVNF6VtTTzEuolHHMCGiSZiSN6vMwIxOrkzBlye08H9YEdZvuux5qIjcPdV+fV0qmUVyy2hJSSOh3QOq8WpUhysEf6vzWA06jBsJKEjo5gbVrmSpakJZlPdmIcMWbSICW+AUZFHK4gF1kYXjyFgFCghCFWV2XZmVlSxAYHrBrABkW85bzGJAbKGLBwndp6wgYXiCZSWLFjmukEhtwJvveJpeLTqirCgrIVWQ+ltAeRi+7mjS36p3U0booCGH8n1les4DjaQr2Myyx3SdJiQzKSd50BGoPIglhM0EWMeRy8XCwZVQnKoG4NmI0KSNDwIgxRYlUyx/DnCYncJgc9AtLW6gnnF0NeGjTILFISxkuQbHsV6Esnf6H5wFnVqfb2N8rno4Y/7m8YATsQq5litKBvypKldQVFh4pMWcKosj3JJupSjmUo8SfoLDcIlLWMeNLMrvLbG03dnsEXrjnQYSZtCmSUKAK5ayXZnSpJZQub3uOUNGK4gmXLJJZvxhFOklhWH5mYuZofcSsg+DEwKHEk6egQjXlpwglIlc1SyonICciScqdbab2a54w1DFwlHaCXA1DhWnIwD/AEgUDmUpx0AHQR1VU6vZgs+QMd7jdeKYKiRrzpO6rcA7JXFZXurMq5V3UkksN3OCGGYUCAtdibJHXlCspas2bVW7gPGLcvEl27ZtoQd5+EcIMp5uW/W4f9UpKdxFib36evXZOExQk6sODamNysUBFr/nGF6lrL5pgzn+Y6RqbioJYJZDh2cC5bq0N468Pd3PQfkoSekdEO3X4BG1Va5qsqHPE7hBGmoUy09tQA33+ZgOmqW2VCwBvyBgOpNyYu0OHJUHWSs8yflFM3EmwyBrtz9h5esr0VNqaS3KKoqpTdlBI3EJJB8Y3GkqIDDQRkBHjD77fyivZfNVRHMywJhgXLSdUg+EUK+jSwADP9IbR093i+ylPV2idYZthAEy4M7PHtKHIfWKi6IDQxxg0xSakAtlKSPEMR6Aw7ncHRmyyNKx0UzSRubfVK+0Ek/xB+awFwCUFU81J+Ef7A3qIdtpcP8A4iuCn9biFDZyXlmrlneCPIn6K9Iz/GW3ayTotrwSQiCeIe8CD90vVzhBB3a/SFyaLsIdscw4qlFrLSG8nBB8oXJFHknJ953BCmI/GiqaIstbY7LR0vG2TR2IsRuhNVIKRcR3gmCTayoRIkpdaz4JTvWo7kj7DUiPWNnf2WUVZIROWuoSq6ZksLTlC0khQugqAfno0P8AgGy1NRIKaeUlD95V1LUztmWq51NnYPaJRQE2JQVVxhti1gOr7JX222RyUEgyA6qJIAs6lSgkCZpv7KV/2njALB8TzS8wOh14WtDdtFt6iVmRISZ0wd5g6UsWOl1F+EeSycReYvIClClFWVL5UuSWHIPYbhaA+J03MZzI0spXmUGF2+4XoP70zd+/8yRf+4DXwiwJYNwxHGEROLrQbMfD84QQoNqgVXVkPDR+oNjCVpkZ74v/ACrZIJI9wmk0STqI6TRpGgEUE4ws90oX4MfQtFadj85BYyAeij9jFjZYnKi6KTaNPCBFfgQXuiNG20rOUrlrQRv7JHzf0gpTY3TzO7MD8Fdk/wDlrFhY0qbH2OClKq2O3iBc/C1yVBTaFxHpvswRA+vw0KGkeIeAixVO2cqKMKl1skZrKAdKhqD9uUC5+BVVOQUdtO/cfKCVChVOq10nUcOYhkpsQSscYtYGSixNigJWZuEiq2tXLOVUsuNd0dL24mPlRLudHu78AIff3fKXwiSRgaUlwB1YRYyiPTb4oVwPdJeHYDVVU0LqHElu6TlUXHdAFxfeYbsdmJlUqh3QcstI6kW/0g+UE1LTLFyB1hTxmuTUsrMyE5so4sWKjz+kTnDKaMi/iIXgLLuRMzJcC+h8I6E8gN4HxijQ1aUuCW/xF1cxLWuD+eEJWu8OCpJcqp7zMiAS5It/L/6g25mJKakIU7udDwfrvPpFiZMSkMkZUt0UsDeT7qOflzilTrJWWyk2sWYmzcEnjvaGt9fiAwNyoRSuadINldTSE3d+HM8hv66R1U4TNCTbduIeCtGtIuCCeP0HARNPqgEE72t1hiKeNg5jjtn6d1NsryNG90LwKiKJd9TdX2hmw4WEB6FO6D1GGaMe+odVVRmfufVvkjYoW08IjZsFcyxkWfZxkN+SUNrUialJ0MUq2Y6tdI5eO4ex8QLDctugnQmZtr2Q6qnMIEirIWFDcQfKCuJEQFMkE746f/IqRrzHICPlcfn7IOXhVQbOjIP2TJi8gTZIWngPI3BhAxJBlT0zQNTfqNR4gkeUP+F1QbIRZm8N4gLtDg2oPdVoeHAwXBLFxGmdGw37I5kjqGpbM4YOHDyKFV1KlRcd2YHB5sH+h84VazC+0OIY+XZPy9YZcIWSDTzLKBdB56+Wp8SI5rqMm+hS+cNe4APpcdIFiJmgMTvfZ6/pEub7HVX3Y7Y+RRPYXEJqETbIUla3LkpKVJQlDsxBCkpTvDM93gvjmOrnUqk07JmLSzkkFPHdwhFmTpskZpRuLlOqVtrbiRodXHWC1FjKJ6CspYt2iDdtQX3iAJaqVo8J9f0jJaUj9ZouPW6SKzZ6ehSROQxZ0hwpJDOe0CxI0Z38NbVBLBUMxcasNDblBnH9oAUCWhQmb0mxvudoC0ysgUolyRaPQya/DbZOOHuDmnw2Kv1NRKAZKQ/ygBXUQUXSAD6RXnVna1iQVDwRYOCdGlGmxQ+Tii5SiEqUltz26NDBQ7U6GalRbTKQ3JwTx6wExOSFAK3j1EUZk8iztAktMx/RZ6op2tfZ31TNUY1IWSTJJL6up/HjFGbiSCeHAG3pFPCalLjMXYwxyVSJiTmA0AzBgQSRbnaBXRtjNrH6oc0YIu0oXTYlM9qgSlqRoVKBIT0KRYuzX4w5YLtDNmqyllMe1mBSQBqQoDKrUWsbjrAGZg1OsJyqykfDyOp5/aHDDjJ9nkSqxsUmzlT34Obm0QlfYeBAvifHupEVCVkhSFIILdoBjwII3GJE4YDdJ8QYhq6V0akZdHJe27i0DjUsWUtSSNFpPooaHxigS5yoCQjdGDJmp0L9f8RpVZOsyRz4+D2itIxWYgdqaiYP6WPmLekTUe08paspSQp24g9DF7H9NRClraeiH7VdxndQZZ4hywPSyohwsZpKT1B8f+BEeLYiJs+YkNYEJLDQJ0PEPeO6JSkpAAYgXHXUdQYqlGpxKFfcuUM2iOZhr+b4tSJKmyBlHvE+6kDUknUDyilX44M+RCSVGxYHKP6laf2iCeFoMxqdAIXNOaYs70pYJSP5QHU3EwVS0Ot3iVMrywKl+6VzJgAdZBukd0vbMoncL+kNkrZJCZK5anUVhyo68m4AboN0GEiQkJSHaylFnVzMElzEJy5iAXYeMPaaEQhzXr0gD2txkLxeqmKlkpVZSSx6iO8MrFKWxJbrzg5t/ggFTnFs4fk4/wAEDwhfo6fIsF7QgrYjE1zUTTRnUCm+ls3SDUpdhAKmnhhBOWvsg+EZeJxa4ps5twiaay0ZA0zYyCvbXjF1VyAji6Qi7vHBSYu1Ct0V1mNXUNa15DUtjwEFxIQPls8FK8RUppAJLiMnLA6oq+W3c/hMw8NZdbTMI0tBiUtM+XlOvyP2gaaZPGNSwpJdJhtw6nruHS6tN2nex+6FmMczdJQjGsIUDwWnuni12f5GMpKkThwmpDKGmcD6/m+GshM9LKsr8tC7iWDFK8yeysaHj/mNhKzn2ngw8bjul8bxG32Wo9z9rv8AE9vghNVSABx3T6faAZlmQskdxbhXBOax8DryMOMoiaCGaZ7yTYKbeOCvznAmvo8oLh06dOShAEjG1ALmDP7m9Qe6aUdS6mdyJ9jsehHrZItVLyKCiWGoHBwHJ56xUqMSfTSLu0dEUFh3Tcfbz+kLxtFIFtlq6URtbcKYzLvHSJ0Vs0YFx0YTDmBX1zXSYozKZRRmTcXHFmjpdV2YipcVUhOVnS78YmxrnnwpJxR7GMBPdURNKT8/+IK0NOsjUj83xuQkTVAszamGimkS0yr67okW3wRZRoYBoEr8g7BB0Uymtu4njF/C8RU+QH3tHL8i+9mPD1gfUVXaIjKVE1CipGitR8j1ECS04cCArq+lBbdP4xMqsq7M5PQEQu7S7SJp0lI7S1GyQRa1io7gA26BOM7STJY9mAAogFStT/aNN2pfSFKesqJUokklyTcknnvMD0fDbHXLt2WQldpJb1Rqk2yWD2kAh7MSD5b/AEgrK2pClBaR1Yv84U6TDFzbIST03DmdEjrHM8eyVkBdQ1bQQXJSwudZosVU3UTYJsx7E0ryTJZKVqsoDe2/84xLhuITCAFqIT5P1hfwWmMxdy/WDE6xZO7yiLIA3G9lq6DhrGjU/J/hM8nHAlLMG5/fdBjZ3GkSpom5QWBTbdmI7Tb9PWPNlLLjzMHcKrSA0MYnEIyp4dE9liLr2CZtI6eyBmOp3dYGCtmZ8zgnibt52EUNjsJNTKKivKEKKbXJsD4aw602CykMycx4q7R63t5QudTVU77udYA4WOma2B7mdkl7T5zTpWsknP3rsxBDJJ8NITJs+PRP2oN+iYlnUn/cD9DHk87DprPLJWORuPCKK2MNcIyem5RtEGubvYpsw+tcCCX608YS8IrSUg7x2VA6uOPAwck1Txm56fS4o8s0o0KmMgcJkagXlBcsnmfjOVZC0EeP0jpOLyjvI6g/SLWMUAmJfeIV1SVAm2kfU/Y6OQXedJ+O5+awtRU1lO/wjU34bfRF6qelQ7KgehEVpI9YFGjEwsdNSeAgmqYEjgALcgIy3FII+GVrHRO1OO7bbXwOu5zZNOG1klbE50jdLRsb79/kPirCRHRVAIYtMGrHqPtEqMZG9PkfvGqdRyhCs4nTu62+IW8SxBUuYko3C/AudD5QYoMYl1KcqrKGo3j7iE+vxqUqaoFTNa4O7npFYTQ+aWsOLgpIeMf7dNTVT3Da/wDSZvhfp8bTpPkmvFcIUL/6Vj6/jxRTPzdmZZWgVqFDnxjvB9sB3J7Dc57p6/CYNT8NlzR2GL3yn5gxomSwV1ntOl46/lUt1Qt0Ea4+3UfD8JOxfZ7MkgBwbtu6oV9IQMRwGZLJsSPUdRHra5a5VmzJ3pOo+/z6xyumlTxz4GyhyB39DHJG6TaYaT/kPdP4RtNVyRDVEdbO37h8l4epwWYiN+zV8Mem4tsSlTsH8GUPDXyhZn7MzJRdPaHDf9vlFEsb2Zt+PqnUNe2cfpuF+xwUnrll2UCIkRTkDj0hhUgE5VJYkjUN84hmYSkvlLHz9DFbZ9PSyHnY6T/6XVWjDJG7fEtRXWtHM2jWgXuOP5vipMMSD73WkpHMMLbdBZdyC6oY6VfZaFyUGL+cNez2ATqpIUB7OV/3Vux//NPv9bDnZo9zQAoVc7Gtu44QHGJBmLSACVGwYOTewDamL2Efs6Wpl1ZMlHuyksZyhz1CH8S3Aw7UcuRIV7OlR7Sa3amqvlG8qVokfyp19Y1WzhLSVKJL2zarWfhljcOenW5AEtW8YasPO8SSOeOqWsemeylCRTSwgG2VOulytWpPrzjzUBpinuxbr+GPQdqK8yZbBhOmjTX2Uv7nTzO5oQUSe2kcSB5loIoQdBJ6/dSpzZ4cUToKko0i8iaSecBpSw9jBSnD3gtmN1uIKiMs3V02iemWxirmfT0ho2Z2bSopmTyRL1yixVwc7h09I8XaRd2Ah5a+FoI1XPYZXoH7PU+yo1LVb2iypL/CAEg+JBhjlYlZzwf7QqrxcLUEoshLC1gw0SOH2ixT1ZWq2gueFvoINg8Qv0WMrneO5952bdkA/a/VFUqRLSq+f2h6JSRfxX/4wo4bNUhs3mIYtoV/qJql7h2U9Bv8S58YF1FEQhKhwv4WhHWAzuJCMdHyoWgokKKXOD2StrKG/kriIoT5CpSsswMdx3EcRG8Pn5SDu38oZ14dLqZXs5ocG6Ve8k8QdxhQxmt2gqDalzMbhK6qvnG4p1OxdQhZSEFYBsoaEbjrGQV7EwfuH0Xvayf2r1irxdQWcrZRbrxgdiGIS5S0uWTMcpdgAbWPioN1jIyBGTPrHyslNwCSPLJGPKyIiibdtuo/0u5K0nulI8ojqqJRFtOsZGQPQ1bopTNYOcOrs+ih6qma9nKuQPLCD1NOUljFZRAjIyPp1JUOnpmSu3LQVhJoGx1DoxsDZJlRUZlE8ST5mIVGMjIwZybr7o1oa2wXCp6xoo+b/OD+E7UT6cJ0Ulh2TbyI0jIyO6i3IQk9PE7doTxhW1sipGVXe+FVljp8QizU4QFdpBfpZQ+/rGRkPaKskcNDsjzWR4hRRxSao7g9xuqKlzEWUM48lD85HwjlQlzevBVj56+YjIyDamEU7NcRtfpuPoUDROFY9zJRkC+oYKHVmzwN7HfdvmLfKA1ZsoMxUklDkkjcCdWNwQ77xGRkU00bKqPW4WPkumunpn6A6480Pm4VMAbsqHiPuPWKVJspMnzcoIlDUrUxSOgBueVtDeMjIVzgRBxb0Tw1LhFrAsbJwwPY6ilqPZNSpOsyaAJWbghHdOm/MQ+sF6ypMw5EkKI13S5aeJSO8eA38rxuMha+ZxIv1yk8kr5Ddxuqs6dLlFMvVSySlPvLYOpa20A8hYcBFPE2lpVOUM5FkJ+JfAPokfeMjI4yMPla09fyVFmXWK85r6aZNWpcw9pRct2j0tYAdYrowJRPZQr+o6+A3RkZD6Ft5BEMBFTSaGXAVpGyRsVEOrS6Uve5D633wbotg9Mxc7ki/wDzG4yGpY2JjiBe3dK5J5Hac7o7TbKy5XaW3JP3ix+mXOLJ7KNH+g4mNxkJaS9ZLqlO17DphOjakpDOzLrgZ/lHqDCgwSNBqePG+884qY5iSUAyJXSYof7R9Y1GQXxSUxNEbMArOOe4t5hPiJ3QlILREZpyFNj4cYyMhEXFuxXWTSbElAVVhRMuGBLGHTBpzht40+kZGQJ+9ru6MY4ndMkqY4EbjIyHbcgFSX//2Q=="/>
          <p:cNvSpPr>
            <a:spLocks noChangeAspect="1" noChangeArrowheads="1"/>
          </p:cNvSpPr>
          <p:nvPr/>
        </p:nvSpPr>
        <p:spPr bwMode="auto">
          <a:xfrm>
            <a:off x="307975" y="-1638300"/>
            <a:ext cx="55911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6" descr="data:image/jpeg;base64,/9j/4AAQSkZJRgABAQAAAQABAAD/2wCEAAkGBhMSEBUUExQWFRUWGBgVFRcXGBQUFhcYFRQVFxcXFxcXHSYeGBkjGRQUHy8gIycpLCwsFR4xNTAqNSYrLCkBCQoKDgwOGg8PGi4lHyQsLC8sLCwsMiwsMC8vLCwsLCwuLSwsLCwsLCwsLCwpLCwsLCwsLCwsLCwsLCwsLCwsLP/AABEIALgBEwMBIgACEQEDEQH/xAAbAAACAgMBAAAAAAAAAAAAAAAFBgMEAAECB//EAEAQAAECBAMFBQcBBwMEAwAAAAECEQADBCEFEjEGQVFhcSIygZGhE0JSscHR8BQHFSNicoLhkrLxM1OiwhZDc//EABsBAAIDAQEBAAAAAAAAAAAAAAQFAgMGAQAH/8QANBEAAQMDAgQDBwQDAAMAAAAAAQACAwQRIRIxBRNBUSJh8BQycYGRodEjQrHhUsHxBhUz/9oADAMBAAIRAxEAPwD1ikr0rS5J6RdQjgkdSYX6qlKVFUt23j7RxLxZSfsY5zCzwvUdDX5amSa+U3GmgEKVXXKkrdSc8lWrapMTVW0iu62vDSO6Wb8QdKtQdIFqZ22ABRMA5Ru8XC4XJStOaUoKHDeIpfvFaCyr8jGq/ASDnpV5FfDugYvaCdL7NVJcfEB+CF75LG+3n0RnsYlGqndfy2P9or+vlq7wyxBMyHurHnFZFdSzB2V5DwVb5xUqsNJuhaVeMUOYx+SB8kM6OaM2e1XihW5XrHSJa+MADh04GwPgYtU1DPf3vP8AzEGwtvufqpFxHRMMmWvjExAHeWIGS8OmWf1MbnJly7zJqRyFzFhiHW5+JU4w55wEVopgXNShA1NyeEH8SxMJBA00t8hC5gs3M6kpKUaJJ7yufIRJVTc6ike7eKJqwwRFse5RIprvGrou51SZg0YDcYHTCp8rXHdbSLFLNAPeIJ14RMCp7EEeo6QmNpgCSbnf/iPH6eAFX9pmCMoZQsX1jpUkjpq3AxKinKu0MrcXjlVPdyc3CPFrraiO3kNrL2obKILbVh9Ymk1LKdJY79IqVNIrM7F+WkRS6Vb3sIF5jmO+Cs0NcN0cURUIKFhlAWMCMIxhUpZlLuAWI+oi/QLKVgB7loB7YgSqhCh72sFte54Eg3GFCnja95gOxFx8U3hu8gun5cjEgn+EJuH44tBcH7GGKmxNE4fCo6g/SL46gE4we34Q09I+LfI7o3TVaTq3WLrmAkqVui9TTCzHSNDSVz3eCQZ7pTLA0ZaryY2BEEuZFiGrHXCocLLI00bjUTUVjRyZQjqMePDC4QDuoloYRARFwmKk5TFhE2lUuj7KGdUpCiHb/iNRCrD0kuq5OpjInlRuzqu59akHLLGZWnIQKrasS1sWWfecWfeIvZBIllR7505Quz1PGNr6yU21HO9u35Km7AUk2jzLZLcQPW0cisVKJKgVS9Fjeg8ekSMTLSoapt4RXnVK82dNyzKT8Q4wVSzB7hG42J27HyRtNUtbh4uPX3RGy05pagoctYrTKgiyg44ERR9jLX2pKzJXvHuk9Irz8VqJVpsrOn4kxOopnRm4u0/ZFNp2TeKmePgcFdVeG0y3dGU8U2+UAqnZZD/w5xT1/wANBIY7Tr1JQeYjoKlq7sxJ8RC4PeDkAq/VXQ4IKCytmp4Nqn1V94KycFqG/wCv6mJ004fvJ84tIljetPnFjZHkEafuu+21B3aPoFUTgKj36hR6P94tUuC08suElauKr36RxPxCQjvTAeSbmCmzQM+Y4QUoF3VqfDcIJbFI7FgPuVN01TpLnYH0RtUjImWk6kFR9IX6qaAsh9+6GbGLKRwLphQmpUlZe14U8XA1getgp0Pibc+sqRgnrHUuq/lJiOWrMLB2ieWSz+kJ2mxwj3eaJywnICbE7mYDrGqpYYXD+UD5c4pJ3u0SPm1D/mkMzVh7NNs7ITlWN12HfU+biNKR11jpMpw6bEax0SW/HgcsuMjzUr9l1RoUZid4d4Vv2i1TzUNuP0huziTLK1F1GwjzPaSszzumvUwTC0izfmfphF8OZqn5nQCyt0VW4glJnnUQsU01oMU1S8VTRWTiRgKbsPx0hgu/PfDVTl0vxjz/AAWV7SclO53PQR6GkMIc8IY4hznbbBZXiUbI3AN3W3jtE9ojMRKMPMjZK7AogicDEkB/atGxWkRaJrbqsxdkXjIGJxMxIMUHCJiVpUOWVfiOch4rjEH3Ro1BOkTa4ONgouBaLlZ+n5xka9nMjIJ+aC0+RQHFqzOrkIFLMSzVRXWY+byvMry4q1yu4euxTxilPSUKt4R3STGVE2IS3DjdBobzIARu1R81Tm00ucPgX6GBNUKqSey6k/6h5RfmJtHAK27KvAw+4fXvnbyn2JHfqqZXNb48jzCCTMZSq02SknoxiMzKU6oWnoYPykqWWVKfmwMcTKOR70sDwIj00MId4mEJnTVlRouyTCBhFK+syJkzKVPurV1MX5tJTgPk9TA2fi0lAOSWD0DxTqpo+hKZwyVk2A5SJxFP/wBUlKf5jePTtlJATIBfMo3JjwfEsanTlhIdCX0Fo9e2UqstOkPoIMhmBdgWCsqaOQRh0jiT5pqxKk9pLI36pPMaQrql+1HZbMLKSdQR8okxfar2Q1jz6q24Kaj2ndfXgeZgLicLZgC0Z7dbf0uUcL2gkmw79E5Kp1I1DH6Rsp9YiodtJU1I9oAeYvF4VFOtiFFPAEGMsaS5/TPyO6NLnt99vzGygTLDxPLA036ho6mSZVyJjDf+GOkmWA919GbziyOnkabOAVbpAQuUqU/ZS5+cSTqhEkZ5jP7qRq8BcW2qXKGWXKUgcVAgeekK9TWrmEKJJKn+cXBpG3329erK1kBfYvwD6+SLY1j5U6z4DhCamdmUSTc3iXGpcw2JYcvvCx+sVLPEesMoqF4bc7lGMq44zpGB3TWmJ5KmhbpsdTvtBOTiiTvil9NIMWKKFTGdnD6r03YOkcKmn+lPhr+cocRAjZqnEullp/lBPU3gsDD2miEUYasrVy82UuWjESzHajEKlQQhVGsxCqJVGIzHLL11y0dNHQEdBMdAXLrqXpBGRmCWA8TFOWjSLwljeSflBEQ6qiY9AtFZ+MRkdZhyjIv+SFsfV0mKl8CPlESpJ4eRH3jlZiKYbDjf/EfPAAc2XSVImnU/+RF8js/5+0BgqDFGyktDCiAcS0LgQtYZTGIyMpeLuISXD7xrFNMx7QLMHU77t3G3ryXW2PhcjWFzks7axf8AaIOoELtICDYwWkJJgyOrri3W27h9f7TKFkWkC1lJVypeRRYaGE2ZhAOghpxVTSjbW0AEKMDT8Sme4B7LW+IVza8ULtLRcFD5WzwKnaHClw0olC26KVECYY1zMqAC3L6noIaUNQ2xLxZTqOJCpAsCEn4ns/7Ym5HEksB5wKGy9ElQSpKp69SpSlJQn+1BFupMGdocSayb7kjiYpYNS+0mS5Z0UsFZbUJ7Sg/CzNzinnvnm/SFgOvdXRPe9lnnw9kzbP7KyUICvYy5YN0oQMtuKuL6wxy5YTZKQkcgBHZgXiGLBJypuflDd7oqZmpx+fdBAvmNvt0CJqWDqAeoijU4LImaywDxT2T6fWBasUXxiSTi6hrcQu/9tTvOl23mFd7LI3IKp4rgkyUCqWStA1HvDqNCIX1LllXaQlQI0HYYgneN8ehSKoKDgwkbY4WJUxK0WQslxuSrUgciHPgYtkijI1s2XmPv4XhDKrB5U52Kk8j2x9DC/XbEKB7LKHJ38jB6ZWmWlzZ2A5k/jwWp5mYF92p3CL45CDa6Kkh8Oo7Lz3/4uAbgv5RPKwYI1YfOHj9Iucf4aVNcZ2JUenwj1jmXsesHuqA1Lhj5nWCoZWPPjx/CBkY9nu2/2mLAa0KkoI4AeUGUzLQo4XPTLOVLtv6wfl1Nok4aXWVQNwrilRCoxyZscFccXlsmOY0VxoKjhXFKI7TEWaOkqiY2XFZlKL23ROJa1amO6FICXOpiYzuAgtl2ttZByWc7JVf93xuJ2VGRPW7uq9LeyQphiKdOfdHKp44xAqYOMfOQ+2AvFdPF6gnNAz2giSTVhJuYvppeW8OXgjE0esCJ0opUw8Ikn44NwfrA6diKiWFydwD/APEGzBtU4MiyVF7mtF3FE5NSlKi5YwXkyynXSx84AScKKQJlQsSk6gK76v7dwg0jaOQpKglRezFiBpz5w8bF7ExkTc4uf6RNEyeoa5+g26Y/lWqxBIGgGty3+Yqgy/6v6Uv6mKU2tQDoZij+dIklyamZoBLHmfzwi2eGhD+ZLdx7dFY2kq5MkBg8/X+lcTOA7ssD+pX0EZX1ijLcgPpbQAX3+HlFVWzw1mzVHk7Dy0iedNAYEWAZg31hdWzxuj5cTA3zUxSiE35mo9cWCE4XQpnTjNV2hLJARzbvE+OkEpNOmVVSVBglWZIA3Eh784rYfgcz2xmUxKASM6Zj5SN5SoCxbdfwhjqKCUkAzS98wGlx8IFz4RGiYGw7fPujDIAN/ki8suIVJ1MpKiDcufnBH96zC4loCRuKrk+DsPWK5pZqrqWSeLJ+giriAFSwNbuPooU8nLccYKq5Iz2fOJzSKDgzB45HHnEQQocFdCAW4wlPD5RlGipB3up6RZCg3jFfbqcn9EVHcpDeKwk+ijFuhkhStdNdQRwDb+otC1triwmKEiUxEsgrLi6vdQH4BWY/2w4omPjhdr+SlDEKmZrRt1PklijlTJs1AAe+U37oIfTmI9EoKOXKlgLZahc2ZL8WOp3OX8IQMG9qme6zuATYPdQFm55odkqJ1iE1XyBgXJ7prxKIOcxg2A6I2MbAZhaLcjF0qheZ40zQGzitQ033CUOpIymWfRy5uoD/ABCyvPf4wGrqJUouLp4/eOKTEVIN7jfDCCFJ4gj0MP6WqbWM7EICSIwnyS5Kq4l9tFato/ZrI8R0iKL8jdQJVwzoxM6IZdMSO8OhtHJlF46ASuEgK4J0an1yZacxvyG/lHQp5aEZ5q/7RqeUc0dCucoTFpCEj/ppOg5niYIbG69uqHfKAMIzSTh7NKljKSAcu8cok/Uk9xLDiYiEpKbm/M/QRFMxD4R4n7QcGX2yhdt8Kx7FXxmMgcalXxRkWct3dR1MXkCNrJRFypPVJjZ2lk/9z0MO1TsbKOsoeDQKn7EyPhaPnz4mR++xw9fBWcp3dLn/AMklblE+BP0jlePk9yWtXNmHrDFJ2QlpLgCLacA4QK6op2OtpJ+JR0NIZGXJslanXOmqANiSwSm6iToIdRTIw2R7RbLqDZKTdKCbtzVvJgtgGBJkJ9uoOs2lv7vFXX83wsbbnNMQl3YEnqpV/Hs+sbOmc1tJzWM039X/ANqmg4c19c2OR2r7berJdqa+ZOWVqJUo6n80EZKlnjE8qSybRhmDRoGGcr6UA0CzRhGJfc5t8ou4ZtMW9nNUbDsnRxwJ3mA9PVjKzD1gbXTcqsw1BceF4u1BpDiL2SiqpBUMdGcHoex9bp3pcRMxYCUHLvU1tDvPhBGRRe2WzEJGp6RBhdeJskTBYHKQNNWMEcCX/Hmo5Ajo5+4gKrqGVdQwAWbtb6lZGOlNMC1xuUXRLCUgJDAaCFyXiCZ89ZBcI7CfDvHxPyEMqpJMedTK00tfMQpOVCldluZd/X0j1aXMa0DbqpXCdwkARXM3OopFgO8d97ty1HnHUiodNt8DDVKkTVLylaFMVAXUGAGZI96wuBewZ9IhG5ocC7ZGRN1Xtv0RlFDLFgB5RuZhksvbXfHFFikqak5FoU1iHuDwUNQfCLKpoGpaGosVW5z2mxvdJu10ufIlZpKwkOErUXcJJZwWeEpE9gMqPaO4Ni7qa54u7h4fNpcU9oChHbukKYlgxfK6fet4b2tC2qmK5mXKU+6HZSVPwO4hiTAMrBquFouHyCOPxDPr5qzs1g6ppKwnKUKF1AuT3r8SHbhpaGqVhUz4z0sx6jSJcDwxKZSAerbnN3PEneTBVdGkgdkc4pdRCTLkprKjmyk3NkINBOBsoKHAgAeBF4jKi7LTlPH3fPdBg06hdBPRWn+IjzJW4Ou8cIEloAEMHuGQUMl0K1FgIZKenKEBPAAQDpq39I7gqlm54p6cuUbxDbSWiwZ+Gp8oM4fDDAC6/iO6rllfMdIGymxuWCpAOpzeVo5psJSv3wPQ+RgDJr11CzMuG05AfWGSgl5wxUl+Qd4ascH4sqZWaADfKyds8od1WbqwMVKsfp0upDqOjqDeQuYvYhUy5AIVMILOEgG/DTSFBeLkrzKGY+6+g+5iiaRjPC05/hcYHHJG3dH8IlAvNnqAy6BWgfe3GO52NrnFqcMnfNUP9g+sBKSSqar+ISRrk3eMMslAAA0HAQwhhIaCbgee5/HrZLXy6idKjlSiwBJUeJ1iwil4x2JoHKKVTi98ssZlcdw5mCnSWGFXa+6uEIFrRkBjhwN1LJUdbxkctL6P9Llx2TB7ERo0w4RVRiit4B9ImTiad4I9YA5rCnBp3joq8+jS9gB0iNFECQOMTfq0KNlD5Rbokdp4zstE2Wpu9lrntbCsjmAZ4TdQYmoDokMPJz9I8yxefnnE8LfX6wzbS46TnCbAPvuXMIVMtSpZWdAQ/wDc5+0aCvdy2tj7ozgEYfI+ftj6q6mYwgPXV7G3jFubOCUk6Qq1E8lRPGF97LcxsG5R7D8R7TE7rxBimJjQb4DSKspMVameSYkXXFlVIGg6l6l+zqvMykU5f2a8vghKW9Ib6MFE7243jL1G/wD9fKPMdhVTKdKQsMmpSZ0vnlWuWodf4YPRaY9Ow+qEyXkOuqOfEQskAbN57j4+isdWtBk1dCmFGJoUL2gRj2GoqEKFgWOVTOUkjUQOmqUkxAa5tXEFGrbI3TIEFyrbIXIn1VGCJg9qhOhSCVNF6VtTTzEuolHHMCGiSZiSN6vMwIxOrkzBlye08H9YEdZvuux5qIjcPdV+fV0qmUVyy2hJSSOh3QOq8WpUhysEf6vzWA06jBsJKEjo5gbVrmSpakJZlPdmIcMWbSICW+AUZFHK4gF1kYXjyFgFCghCFWV2XZmVlSxAYHrBrABkW85bzGJAbKGLBwndp6wgYXiCZSWLFjmukEhtwJvveJpeLTqirCgrIVWQ+ltAeRi+7mjS36p3U0booCGH8n1les4DjaQr2Myyx3SdJiQzKSd50BGoPIglhM0EWMeRy8XCwZVQnKoG4NmI0KSNDwIgxRYlUyx/DnCYncJgc9AtLW6gnnF0NeGjTILFISxkuQbHsV6Esnf6H5wFnVqfb2N8rno4Y/7m8YATsQq5litKBvypKldQVFh4pMWcKosj3JJupSjmUo8SfoLDcIlLWMeNLMrvLbG03dnsEXrjnQYSZtCmSUKAK5ayXZnSpJZQub3uOUNGK4gmXLJJZvxhFOklhWH5mYuZofcSsg+DEwKHEk6egQjXlpwglIlc1SyonICciScqdbab2a54w1DFwlHaCXA1DhWnIwD/AEgUDmUpx0AHQR1VU6vZgs+QMd7jdeKYKiRrzpO6rcA7JXFZXurMq5V3UkksN3OCGGYUCAtdibJHXlCspas2bVW7gPGLcvEl27ZtoQd5+EcIMp5uW/W4f9UpKdxFib36evXZOExQk6sODamNysUBFr/nGF6lrL5pgzn+Y6RqbioJYJZDh2cC5bq0N468Pd3PQfkoSekdEO3X4BG1Va5qsqHPE7hBGmoUy09tQA33+ZgOmqW2VCwBvyBgOpNyYu0OHJUHWSs8yflFM3EmwyBrtz9h5esr0VNqaS3KKoqpTdlBI3EJJB8Y3GkqIDDQRkBHjD77fyivZfNVRHMywJhgXLSdUg+EUK+jSwADP9IbR093i+ylPV2idYZthAEy4M7PHtKHIfWKi6IDQxxg0xSakAtlKSPEMR6Aw7ncHRmyyNKx0UzSRubfVK+0Ek/xB+awFwCUFU81J+Ef7A3qIdtpcP8A4iuCn9biFDZyXlmrlneCPIn6K9Iz/GW3ayTotrwSQiCeIe8CD90vVzhBB3a/SFyaLsIdscw4qlFrLSG8nBB8oXJFHknJ953BCmI/GiqaIstbY7LR0vG2TR2IsRuhNVIKRcR3gmCTayoRIkpdaz4JTvWo7kj7DUiPWNnf2WUVZIROWuoSq6ZksLTlC0khQugqAfno0P8AgGy1NRIKaeUlD95V1LUztmWq51NnYPaJRQE2JQVVxhti1gOr7JX222RyUEgyA6qJIAs6lSgkCZpv7KV/2njALB8TzS8wOh14WtDdtFt6iVmRISZ0wd5g6UsWOl1F+EeSycReYvIClClFWVL5UuSWHIPYbhaA+J03MZzI0spXmUGF2+4XoP70zd+/8yRf+4DXwiwJYNwxHGEROLrQbMfD84QQoNqgVXVkPDR+oNjCVpkZ74v/ACrZIJI9wmk0STqI6TRpGgEUE4ws90oX4MfQtFadj85BYyAeij9jFjZYnKi6KTaNPCBFfgQXuiNG20rOUrlrQRv7JHzf0gpTY3TzO7MD8Fdk/wDlrFhY0qbH2OClKq2O3iBc/C1yVBTaFxHpvswRA+vw0KGkeIeAixVO2cqKMKl1skZrKAdKhqD9uUC5+BVVOQUdtO/cfKCVChVOq10nUcOYhkpsQSscYtYGSixNigJWZuEiq2tXLOVUsuNd0dL24mPlRLudHu78AIff3fKXwiSRgaUlwB1YRYyiPTb4oVwPdJeHYDVVU0LqHElu6TlUXHdAFxfeYbsdmJlUqh3QcstI6kW/0g+UE1LTLFyB1hTxmuTUsrMyE5so4sWKjz+kTnDKaMi/iIXgLLuRMzJcC+h8I6E8gN4HxijQ1aUuCW/xF1cxLWuD+eEJWu8OCpJcqp7zMiAS5It/L/6g25mJKakIU7udDwfrvPpFiZMSkMkZUt0UsDeT7qOflzilTrJWWyk2sWYmzcEnjvaGt9fiAwNyoRSuadINldTSE3d+HM8hv66R1U4TNCTbduIeCtGtIuCCeP0HARNPqgEE72t1hiKeNg5jjtn6d1NsryNG90LwKiKJd9TdX2hmw4WEB6FO6D1GGaMe+odVVRmfufVvkjYoW08IjZsFcyxkWfZxkN+SUNrUialJ0MUq2Y6tdI5eO4ex8QLDctugnQmZtr2Q6qnMIEirIWFDcQfKCuJEQFMkE746f/IqRrzHICPlcfn7IOXhVQbOjIP2TJi8gTZIWngPI3BhAxJBlT0zQNTfqNR4gkeUP+F1QbIRZm8N4gLtDg2oPdVoeHAwXBLFxGmdGw37I5kjqGpbM4YOHDyKFV1KlRcd2YHB5sH+h84VazC+0OIY+XZPy9YZcIWSDTzLKBdB56+Wp8SI5rqMm+hS+cNe4APpcdIFiJmgMTvfZ6/pEub7HVX3Y7Y+RRPYXEJqETbIUla3LkpKVJQlDsxBCkpTvDM93gvjmOrnUqk07JmLSzkkFPHdwhFmTpskZpRuLlOqVtrbiRodXHWC1FjKJ6CspYt2iDdtQX3iAJaqVo8J9f0jJaUj9ZouPW6SKzZ6ehSROQxZ0hwpJDOe0CxI0Z38NbVBLBUMxcasNDblBnH9oAUCWhQmb0mxvudoC0ysgUolyRaPQya/DbZOOHuDmnw2Kv1NRKAZKQ/ygBXUQUXSAD6RXnVna1iQVDwRYOCdGlGmxQ+Tii5SiEqUltz26NDBQ7U6GalRbTKQ3JwTx6wExOSFAK3j1EUZk8iztAktMx/RZ6op2tfZ31TNUY1IWSTJJL6up/HjFGbiSCeHAG3pFPCalLjMXYwxyVSJiTmA0AzBgQSRbnaBXRtjNrH6oc0YIu0oXTYlM9qgSlqRoVKBIT0KRYuzX4w5YLtDNmqyllMe1mBSQBqQoDKrUWsbjrAGZg1OsJyqykfDyOp5/aHDDjJ9nkSqxsUmzlT34Obm0QlfYeBAvifHupEVCVkhSFIILdoBjwII3GJE4YDdJ8QYhq6V0akZdHJe27i0DjUsWUtSSNFpPooaHxigS5yoCQjdGDJmp0L9f8RpVZOsyRz4+D2itIxWYgdqaiYP6WPmLekTUe08paspSQp24g9DF7H9NRClraeiH7VdxndQZZ4hywPSyohwsZpKT1B8f+BEeLYiJs+YkNYEJLDQJ0PEPeO6JSkpAAYgXHXUdQYqlGpxKFfcuUM2iOZhr+b4tSJKmyBlHvE+6kDUknUDyilX44M+RCSVGxYHKP6laf2iCeFoMxqdAIXNOaYs70pYJSP5QHU3EwVS0Ot3iVMrywKl+6VzJgAdZBukd0vbMoncL+kNkrZJCZK5anUVhyo68m4AboN0GEiQkJSHaylFnVzMElzEJy5iAXYeMPaaEQhzXr0gD2txkLxeqmKlkpVZSSx6iO8MrFKWxJbrzg5t/ggFTnFs4fk4/wAEDwhfo6fIsF7QgrYjE1zUTTRnUCm+ls3SDUpdhAKmnhhBOWvsg+EZeJxa4ps5twiaay0ZA0zYyCvbXjF1VyAji6Qi7vHBSYu1Ct0V1mNXUNa15DUtjwEFxIQPls8FK8RUppAJLiMnLA6oq+W3c/hMw8NZdbTMI0tBiUtM+XlOvyP2gaaZPGNSwpJdJhtw6nruHS6tN2nex+6FmMczdJQjGsIUDwWnuni12f5GMpKkThwmpDKGmcD6/m+GshM9LKsr8tC7iWDFK8yeysaHj/mNhKzn2ngw8bjul8bxG32Wo9z9rv8AE9vghNVSABx3T6faAZlmQskdxbhXBOax8DryMOMoiaCGaZ7yTYKbeOCvznAmvo8oLh06dOShAEjG1ALmDP7m9Qe6aUdS6mdyJ9jsehHrZItVLyKCiWGoHBwHJ56xUqMSfTSLu0dEUFh3Tcfbz+kLxtFIFtlq6URtbcKYzLvHSJ0Vs0YFx0YTDmBX1zXSYozKZRRmTcXHFmjpdV2YipcVUhOVnS78YmxrnnwpJxR7GMBPdURNKT8/+IK0NOsjUj83xuQkTVAszamGimkS0yr67okW3wRZRoYBoEr8g7BB0Uymtu4njF/C8RU+QH3tHL8i+9mPD1gfUVXaIjKVE1CipGitR8j1ECS04cCArq+lBbdP4xMqsq7M5PQEQu7S7SJp0lI7S1GyQRa1io7gA26BOM7STJY9mAAogFStT/aNN2pfSFKesqJUokklyTcknnvMD0fDbHXLt2WQldpJb1Rqk2yWD2kAh7MSD5b/AEgrK2pClBaR1Yv84U6TDFzbIST03DmdEjrHM8eyVkBdQ1bQQXJSwudZosVU3UTYJsx7E0ryTJZKVqsoDe2/84xLhuITCAFqIT5P1hfwWmMxdy/WDE6xZO7yiLIA3G9lq6DhrGjU/J/hM8nHAlLMG5/fdBjZ3GkSpom5QWBTbdmI7Tb9PWPNlLLjzMHcKrSA0MYnEIyp4dE9liLr2CZtI6eyBmOp3dYGCtmZ8zgnibt52EUNjsJNTKKivKEKKbXJsD4aw602CykMycx4q7R63t5QudTVU77udYA4WOma2B7mdkl7T5zTpWsknP3rsxBDJJ8NITJs+PRP2oN+iYlnUn/cD9DHk87DprPLJWORuPCKK2MNcIyem5RtEGubvYpsw+tcCCX608YS8IrSUg7x2VA6uOPAwck1Txm56fS4o8s0o0KmMgcJkagXlBcsnmfjOVZC0EeP0jpOLyjvI6g/SLWMUAmJfeIV1SVAm2kfU/Y6OQXedJ+O5+awtRU1lO/wjU34bfRF6qelQ7KgehEVpI9YFGjEwsdNSeAgmqYEjgALcgIy3FII+GVrHRO1OO7bbXwOu5zZNOG1klbE50jdLRsb79/kPirCRHRVAIYtMGrHqPtEqMZG9PkfvGqdRyhCs4nTu62+IW8SxBUuYko3C/AudD5QYoMYl1KcqrKGo3j7iE+vxqUqaoFTNa4O7npFYTQ+aWsOLgpIeMf7dNTVT3Da/wDSZvhfp8bTpPkmvFcIUL/6Vj6/jxRTPzdmZZWgVqFDnxjvB9sB3J7Dc57p6/CYNT8NlzR2GL3yn5gxomSwV1ntOl46/lUt1Qt0Ea4+3UfD8JOxfZ7MkgBwbtu6oV9IQMRwGZLJsSPUdRHra5a5VmzJ3pOo+/z6xyumlTxz4GyhyB39DHJG6TaYaT/kPdP4RtNVyRDVEdbO37h8l4epwWYiN+zV8Mem4tsSlTsH8GUPDXyhZn7MzJRdPaHDf9vlFEsb2Zt+PqnUNe2cfpuF+xwUnrll2UCIkRTkDj0hhUgE5VJYkjUN84hmYSkvlLHz9DFbZ9PSyHnY6T/6XVWjDJG7fEtRXWtHM2jWgXuOP5vipMMSD73WkpHMMLbdBZdyC6oY6VfZaFyUGL+cNez2ATqpIUB7OV/3Vux//NPv9bDnZo9zQAoVc7Gtu44QHGJBmLSACVGwYOTewDamL2Efs6Wpl1ZMlHuyksZyhz1CH8S3Aw7UcuRIV7OlR7Sa3amqvlG8qVokfyp19Y1WzhLSVKJL2zarWfhljcOenW5AEtW8YasPO8SSOeOqWsemeylCRTSwgG2VOulytWpPrzjzUBpinuxbr+GPQdqK8yZbBhOmjTX2Uv7nTzO5oQUSe2kcSB5loIoQdBJ6/dSpzZ4cUToKko0i8iaSecBpSw9jBSnD3gtmN1uIKiMs3V02iemWxirmfT0ho2Z2bSopmTyRL1yixVwc7h09I8XaRd2Ah5a+FoI1XPYZXoH7PU+yo1LVb2iypL/CAEg+JBhjlYlZzwf7QqrxcLUEoshLC1gw0SOH2ixT1ZWq2gueFvoINg8Qv0WMrneO5952bdkA/a/VFUqRLSq+f2h6JSRfxX/4wo4bNUhs3mIYtoV/qJql7h2U9Bv8S58YF1FEQhKhwv4WhHWAzuJCMdHyoWgokKKXOD2StrKG/kriIoT5CpSsswMdx3EcRG8Pn5SDu38oZ14dLqZXs5ocG6Ve8k8QdxhQxmt2gqDalzMbhK6qvnG4p1OxdQhZSEFYBsoaEbjrGQV7EwfuH0Xvayf2r1irxdQWcrZRbrxgdiGIS5S0uWTMcpdgAbWPioN1jIyBGTPrHyslNwCSPLJGPKyIiibdtuo/0u5K0nulI8ojqqJRFtOsZGQPQ1bopTNYOcOrs+ih6qma9nKuQPLCD1NOUljFZRAjIyPp1JUOnpmSu3LQVhJoGx1DoxsDZJlRUZlE8ST5mIVGMjIwZybr7o1oa2wXCp6xoo+b/OD+E7UT6cJ0Ulh2TbyI0jIyO6i3IQk9PE7doTxhW1sipGVXe+FVljp8QizU4QFdpBfpZQ+/rGRkPaKskcNDsjzWR4hRRxSao7g9xuqKlzEWUM48lD85HwjlQlzevBVj56+YjIyDamEU7NcRtfpuPoUDROFY9zJRkC+oYKHVmzwN7HfdvmLfKA1ZsoMxUklDkkjcCdWNwQ77xGRkU00bKqPW4WPkumunpn6A6480Pm4VMAbsqHiPuPWKVJspMnzcoIlDUrUxSOgBueVtDeMjIVzgRBxb0Tw1LhFrAsbJwwPY6ilqPZNSpOsyaAJWbghHdOm/MQ+sF6ypMw5EkKI13S5aeJSO8eA38rxuMha+ZxIv1yk8kr5Ddxuqs6dLlFMvVSySlPvLYOpa20A8hYcBFPE2lpVOUM5FkJ+JfAPokfeMjI4yMPla09fyVFmXWK85r6aZNWpcw9pRct2j0tYAdYrowJRPZQr+o6+A3RkZD6Ft5BEMBFTSaGXAVpGyRsVEOrS6Uve5D633wbotg9Mxc7ki/wDzG4yGpY2JjiBe3dK5J5Hac7o7TbKy5XaW3JP3ix+mXOLJ7KNH+g4mNxkJaS9ZLqlO17DphOjakpDOzLrgZ/lHqDCgwSNBqePG+884qY5iSUAyJXSYof7R9Y1GQXxSUxNEbMArOOe4t5hPiJ3QlILREZpyFNj4cYyMhEXFuxXWTSbElAVVhRMuGBLGHTBpzht40+kZGQJ+9ru6MY4ndMkqY4EbjIyHbcgFSX//2Q=="/>
          <p:cNvSpPr>
            <a:spLocks noChangeAspect="1" noChangeArrowheads="1"/>
          </p:cNvSpPr>
          <p:nvPr/>
        </p:nvSpPr>
        <p:spPr bwMode="auto">
          <a:xfrm>
            <a:off x="460375" y="-1485900"/>
            <a:ext cx="55911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6" name="Symbol zastępczy zawartości 15"/>
          <p:cNvSpPr>
            <a:spLocks noGrp="1"/>
          </p:cNvSpPr>
          <p:nvPr>
            <p:ph idx="1"/>
          </p:nvPr>
        </p:nvSpPr>
        <p:spPr/>
        <p:txBody>
          <a:bodyPr>
            <a:normAutofit fontScale="77500" lnSpcReduction="20000"/>
          </a:bodyPr>
          <a:lstStyle/>
          <a:p>
            <a:endParaRPr lang="pl-PL" dirty="0" smtClean="0"/>
          </a:p>
          <a:p>
            <a:pPr algn="ctr">
              <a:buNone/>
            </a:pPr>
            <a:r>
              <a:rPr lang="pl-PL" sz="1900" b="1" u="sng" dirty="0" smtClean="0">
                <a:solidFill>
                  <a:schemeClr val="accent4">
                    <a:lumMod val="75000"/>
                  </a:schemeClr>
                </a:solidFill>
                <a:latin typeface="+mj-lt"/>
              </a:rPr>
              <a:t>Głównymi celami stawianymi przed programem Mały Mistrz są:</a:t>
            </a:r>
          </a:p>
          <a:p>
            <a:r>
              <a:rPr lang="pl-PL" b="1" dirty="0" smtClean="0">
                <a:solidFill>
                  <a:schemeClr val="tx1"/>
                </a:solidFill>
              </a:rPr>
              <a:t>Poprawa stanu zdrowia, sprawności fizycznej i umiejętności ruchowych uczniów klas I-III.</a:t>
            </a:r>
          </a:p>
          <a:p>
            <a:r>
              <a:rPr lang="pl-PL" b="1" dirty="0" smtClean="0">
                <a:solidFill>
                  <a:schemeClr val="tx1"/>
                </a:solidFill>
              </a:rPr>
              <a:t>Wsparcie nauczycieli edukacji wczesnoszkolnej i wychowania fizycznego w zaplanowaniu i przeprowadzeniu ciekawych zajęć wychowania fizycznego i edukacji zdrowotnej.</a:t>
            </a:r>
          </a:p>
          <a:p>
            <a:r>
              <a:rPr lang="pl-PL" b="1" dirty="0" smtClean="0">
                <a:solidFill>
                  <a:schemeClr val="tx1"/>
                </a:solidFill>
              </a:rPr>
              <a:t>Promowanie nowych, atrakcyjnych form zajęć ruchowych zgodnych z nową podstawą programową.</a:t>
            </a:r>
          </a:p>
          <a:p>
            <a:r>
              <a:rPr lang="pl-PL" b="1" dirty="0" smtClean="0">
                <a:solidFill>
                  <a:schemeClr val="tx1"/>
                </a:solidFill>
              </a:rPr>
              <a:t>Monitorowanie stanu zdrowia, rozwoju fizycznego i sprawności fizycznej uczniów klas I-III szkół podstawowych.</a:t>
            </a:r>
          </a:p>
          <a:p>
            <a:r>
              <a:rPr lang="pl-PL" b="1" dirty="0" smtClean="0">
                <a:solidFill>
                  <a:schemeClr val="tx1"/>
                </a:solidFill>
              </a:rPr>
              <a:t>Określenie preferencji w wyborze aktywności fizycznej uczniów.</a:t>
            </a:r>
          </a:p>
          <a:p>
            <a:r>
              <a:rPr lang="pl-PL" b="1" dirty="0" smtClean="0">
                <a:solidFill>
                  <a:schemeClr val="tx1"/>
                </a:solidFill>
              </a:rPr>
              <a:t>Zachęcenie uczniów do podejmowania nowych form aktywności fizycznej.</a:t>
            </a:r>
          </a:p>
          <a:p>
            <a:pPr>
              <a:buNone/>
            </a:pPr>
            <a:endParaRPr lang="pl-PL" dirty="0"/>
          </a:p>
        </p:txBody>
      </p:sp>
    </p:spTree>
    <p:extLst>
      <p:ext uri="{BB962C8B-B14F-4D97-AF65-F5344CB8AC3E}">
        <p14:creationId xmlns:p14="http://schemas.microsoft.com/office/powerpoint/2010/main" val="995006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260649"/>
            <a:ext cx="8784976" cy="2308324"/>
          </a:xfrm>
          <a:prstGeom prst="rect">
            <a:avLst/>
          </a:prstGeom>
          <a:noFill/>
        </p:spPr>
        <p:txBody>
          <a:bodyPr wrap="square" rtlCol="0">
            <a:spAutoFit/>
          </a:bodyPr>
          <a:lstStyle/>
          <a:p>
            <a:pPr algn="ctr"/>
            <a:r>
              <a:rPr lang="pl-PL" b="1" u="sng" dirty="0" smtClean="0">
                <a:solidFill>
                  <a:schemeClr val="accent6">
                    <a:lumMod val="50000"/>
                  </a:schemeClr>
                </a:solidFill>
              </a:rPr>
              <a:t>POMIAR WAGI I WZROSTU, OCENA POSTAWY CIAŁA</a:t>
            </a:r>
          </a:p>
          <a:p>
            <a:pPr algn="ctr"/>
            <a:endParaRPr lang="pl-PL" b="1" u="sng" dirty="0" smtClean="0">
              <a:solidFill>
                <a:schemeClr val="accent6">
                  <a:lumMod val="50000"/>
                </a:schemeClr>
              </a:solidFill>
            </a:endParaRPr>
          </a:p>
          <a:p>
            <a:pPr algn="ctr"/>
            <a:r>
              <a:rPr lang="pl-PL" b="1" dirty="0" smtClean="0"/>
              <a:t>Jedną z pierwszych czynności po przystąpieniu do realizacji programu „Mały Mistrz” , było zmierzenie, zważenie i ocena postawy ciała jego uczestników, czyli uczniów klasy </a:t>
            </a:r>
            <a:r>
              <a:rPr lang="pl-PL" b="1" dirty="0" err="1" smtClean="0"/>
              <a:t>Ia</a:t>
            </a:r>
            <a:r>
              <a:rPr lang="pl-PL" b="1" dirty="0" smtClean="0"/>
              <a:t> oraz Ib.</a:t>
            </a:r>
          </a:p>
          <a:p>
            <a:pPr algn="ctr"/>
            <a:r>
              <a:rPr lang="pl-PL" b="1" dirty="0" smtClean="0"/>
              <a:t>Do współpracy zaprosiliśmy szkolną panią higienistkę.</a:t>
            </a:r>
          </a:p>
          <a:p>
            <a:pPr algn="just"/>
            <a:endParaRPr lang="pl-PL" b="1" u="sng" dirty="0" smtClean="0">
              <a:solidFill>
                <a:schemeClr val="accent6">
                  <a:lumMod val="50000"/>
                </a:schemeClr>
              </a:solidFill>
            </a:endParaRPr>
          </a:p>
          <a:p>
            <a:pPr algn="just"/>
            <a:endParaRPr lang="pl-PL" b="1" u="sng" dirty="0">
              <a:solidFill>
                <a:schemeClr val="accent6">
                  <a:lumMod val="50000"/>
                </a:schemeClr>
              </a:solidFill>
            </a:endParaRPr>
          </a:p>
        </p:txBody>
      </p:sp>
      <p:pic>
        <p:nvPicPr>
          <p:cNvPr id="21506" name="Picture 2" descr="C:\Users\anna\Desktop\MAŁY MISTRZ\SDC14511.JPG"/>
          <p:cNvPicPr>
            <a:picLocks noChangeAspect="1" noChangeArrowheads="1"/>
          </p:cNvPicPr>
          <p:nvPr/>
        </p:nvPicPr>
        <p:blipFill>
          <a:blip r:embed="rId2" cstate="print"/>
          <a:srcRect/>
          <a:stretch>
            <a:fillRect/>
          </a:stretch>
        </p:blipFill>
        <p:spPr bwMode="auto">
          <a:xfrm>
            <a:off x="-18182528" y="-1971600"/>
            <a:ext cx="7772400" cy="5829300"/>
          </a:xfrm>
          <a:prstGeom prst="rect">
            <a:avLst/>
          </a:prstGeom>
          <a:noFill/>
        </p:spPr>
      </p:pic>
      <p:pic>
        <p:nvPicPr>
          <p:cNvPr id="21507" name="Picture 3" descr="C:\Users\anna\Desktop\MAŁY MISTRZ\SDC14511.JPG"/>
          <p:cNvPicPr preferRelativeResize="0">
            <a:picLocks noChangeArrowheads="1"/>
          </p:cNvPicPr>
          <p:nvPr/>
        </p:nvPicPr>
        <p:blipFill>
          <a:blip r:embed="rId2" cstate="print"/>
          <a:stretch>
            <a:fillRect/>
          </a:stretch>
        </p:blipFill>
        <p:spPr bwMode="auto">
          <a:xfrm>
            <a:off x="-10972800" y="-8229600"/>
            <a:ext cx="7772400" cy="5829300"/>
          </a:xfrm>
          <a:prstGeom prst="rect">
            <a:avLst/>
          </a:prstGeom>
          <a:noFill/>
          <a:ln>
            <a:noFill/>
          </a:ln>
        </p:spPr>
      </p:pic>
      <p:pic>
        <p:nvPicPr>
          <p:cNvPr id="21508" name="Picture 4" descr="C:\Users\anna\Desktop\MAŁY MISTRZ\SDC14511.JPG"/>
          <p:cNvPicPr>
            <a:picLocks noChangeAspect="1" noChangeArrowheads="1"/>
          </p:cNvPicPr>
          <p:nvPr/>
        </p:nvPicPr>
        <p:blipFill>
          <a:blip r:embed="rId3" cstate="print"/>
          <a:srcRect/>
          <a:stretch>
            <a:fillRect/>
          </a:stretch>
        </p:blipFill>
        <p:spPr bwMode="auto">
          <a:xfrm>
            <a:off x="611560" y="2708920"/>
            <a:ext cx="3525319" cy="3735338"/>
          </a:xfrm>
          <a:prstGeom prst="rect">
            <a:avLst/>
          </a:prstGeom>
          <a:noFill/>
        </p:spPr>
      </p:pic>
      <p:pic>
        <p:nvPicPr>
          <p:cNvPr id="21510" name="Picture 6"/>
          <p:cNvPicPr>
            <a:picLocks noChangeAspect="1" noChangeArrowheads="1"/>
          </p:cNvPicPr>
          <p:nvPr/>
        </p:nvPicPr>
        <p:blipFill>
          <a:blip r:embed="rId4" cstate="print"/>
          <a:srcRect/>
          <a:stretch>
            <a:fillRect/>
          </a:stretch>
        </p:blipFill>
        <p:spPr bwMode="auto">
          <a:xfrm>
            <a:off x="5148064" y="2708920"/>
            <a:ext cx="3287650" cy="3744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548680"/>
            <a:ext cx="8784976" cy="1754326"/>
          </a:xfrm>
          <a:prstGeom prst="rect">
            <a:avLst/>
          </a:prstGeom>
          <a:noFill/>
        </p:spPr>
        <p:txBody>
          <a:bodyPr wrap="square" rtlCol="0">
            <a:spAutoFit/>
          </a:bodyPr>
          <a:lstStyle/>
          <a:p>
            <a:pPr algn="ctr"/>
            <a:r>
              <a:rPr lang="pl-PL" b="1" u="sng" dirty="0" smtClean="0">
                <a:solidFill>
                  <a:schemeClr val="accent6">
                    <a:lumMod val="50000"/>
                  </a:schemeClr>
                </a:solidFill>
              </a:rPr>
              <a:t>PRÓBY SPRAWNOŚCI FIZYCZNEJ</a:t>
            </a:r>
          </a:p>
          <a:p>
            <a:pPr algn="ctr"/>
            <a:r>
              <a:rPr lang="pl-PL" b="1" dirty="0" smtClean="0"/>
              <a:t>Kolejną czynnością było przeprowadzenie testów sprawnościowych.</a:t>
            </a:r>
          </a:p>
          <a:p>
            <a:pPr algn="ctr"/>
            <a:endParaRPr lang="pl-PL" b="1" dirty="0" smtClean="0"/>
          </a:p>
          <a:p>
            <a:pPr algn="ctr"/>
            <a:r>
              <a:rPr lang="pl-PL" b="1" u="sng" dirty="0" smtClean="0">
                <a:solidFill>
                  <a:srgbClr val="FF0000"/>
                </a:solidFill>
              </a:rPr>
              <a:t>ZWIS NA DRĄŻKU</a:t>
            </a:r>
          </a:p>
          <a:p>
            <a:endParaRPr lang="pl-PL" dirty="0"/>
          </a:p>
        </p:txBody>
      </p:sp>
      <p:pic>
        <p:nvPicPr>
          <p:cNvPr id="22530" name="Picture 2" descr="C:\Users\anna\Desktop\MAŁY MISTRZ\SDC14520.JPG"/>
          <p:cNvPicPr>
            <a:picLocks noChangeAspect="1" noChangeArrowheads="1"/>
          </p:cNvPicPr>
          <p:nvPr/>
        </p:nvPicPr>
        <p:blipFill>
          <a:blip r:embed="rId2" cstate="print"/>
          <a:srcRect/>
          <a:stretch>
            <a:fillRect/>
          </a:stretch>
        </p:blipFill>
        <p:spPr bwMode="auto">
          <a:xfrm rot="5400000">
            <a:off x="2915816" y="3212976"/>
            <a:ext cx="3456384" cy="2592288"/>
          </a:xfrm>
          <a:prstGeom prst="rect">
            <a:avLst/>
          </a:prstGeom>
          <a:noFill/>
        </p:spPr>
      </p:pic>
      <p:pic>
        <p:nvPicPr>
          <p:cNvPr id="22531" name="Picture 3" descr="C:\Users\anna\Desktop\MAŁY MISTRZ\SDC14528.JPG"/>
          <p:cNvPicPr>
            <a:picLocks noChangeAspect="1" noChangeArrowheads="1"/>
          </p:cNvPicPr>
          <p:nvPr/>
        </p:nvPicPr>
        <p:blipFill>
          <a:blip r:embed="rId3" cstate="print"/>
          <a:srcRect/>
          <a:stretch>
            <a:fillRect/>
          </a:stretch>
        </p:blipFill>
        <p:spPr bwMode="auto">
          <a:xfrm rot="5400000">
            <a:off x="5784134" y="3224978"/>
            <a:ext cx="3552395" cy="2664296"/>
          </a:xfrm>
          <a:prstGeom prst="rect">
            <a:avLst/>
          </a:prstGeom>
          <a:noFill/>
        </p:spPr>
      </p:pic>
      <p:pic>
        <p:nvPicPr>
          <p:cNvPr id="22533" name="Picture 5" descr="C:\Users\anna\Desktop\MAŁY MISTRZ\SDC14532.JPG"/>
          <p:cNvPicPr>
            <a:picLocks noChangeAspect="1" noChangeArrowheads="1"/>
          </p:cNvPicPr>
          <p:nvPr/>
        </p:nvPicPr>
        <p:blipFill>
          <a:blip r:embed="rId4" cstate="print"/>
          <a:srcRect/>
          <a:stretch>
            <a:fillRect/>
          </a:stretch>
        </p:blipFill>
        <p:spPr bwMode="auto">
          <a:xfrm>
            <a:off x="467544" y="2780928"/>
            <a:ext cx="2631559" cy="35059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260648"/>
            <a:ext cx="8496944" cy="400110"/>
          </a:xfrm>
          <a:prstGeom prst="rect">
            <a:avLst/>
          </a:prstGeom>
          <a:noFill/>
        </p:spPr>
        <p:txBody>
          <a:bodyPr wrap="square" rtlCol="0">
            <a:spAutoFit/>
          </a:bodyPr>
          <a:lstStyle/>
          <a:p>
            <a:pPr algn="ctr"/>
            <a:r>
              <a:rPr lang="pl-PL" sz="2000" b="1" u="sng" dirty="0" smtClean="0">
                <a:solidFill>
                  <a:srgbClr val="FF0000"/>
                </a:solidFill>
              </a:rPr>
              <a:t>BIEG 10 x 5m</a:t>
            </a:r>
            <a:endParaRPr lang="pl-PL" sz="2000" b="1" u="sng" dirty="0">
              <a:solidFill>
                <a:srgbClr val="FF0000"/>
              </a:solidFill>
            </a:endParaRPr>
          </a:p>
        </p:txBody>
      </p:sp>
      <p:pic>
        <p:nvPicPr>
          <p:cNvPr id="23554" name="Picture 2" descr="C:\Users\anna\Desktop\MAŁY MISTRZ\WP_20160420_001.jpg"/>
          <p:cNvPicPr>
            <a:picLocks noChangeAspect="1" noChangeArrowheads="1"/>
          </p:cNvPicPr>
          <p:nvPr/>
        </p:nvPicPr>
        <p:blipFill>
          <a:blip r:embed="rId2" cstate="print"/>
          <a:srcRect/>
          <a:stretch>
            <a:fillRect/>
          </a:stretch>
        </p:blipFill>
        <p:spPr bwMode="auto">
          <a:xfrm>
            <a:off x="179512" y="908720"/>
            <a:ext cx="3991472" cy="2242123"/>
          </a:xfrm>
          <a:prstGeom prst="rect">
            <a:avLst/>
          </a:prstGeom>
          <a:noFill/>
        </p:spPr>
      </p:pic>
      <p:pic>
        <p:nvPicPr>
          <p:cNvPr id="23555" name="Picture 3" descr="C:\Users\anna\Desktop\MAŁY MISTRZ\WP_20160420_003.jpg"/>
          <p:cNvPicPr>
            <a:picLocks noChangeAspect="1" noChangeArrowheads="1"/>
          </p:cNvPicPr>
          <p:nvPr/>
        </p:nvPicPr>
        <p:blipFill>
          <a:blip r:embed="rId3" cstate="print"/>
          <a:srcRect/>
          <a:stretch>
            <a:fillRect/>
          </a:stretch>
        </p:blipFill>
        <p:spPr bwMode="auto">
          <a:xfrm>
            <a:off x="5148064" y="908720"/>
            <a:ext cx="3793648" cy="2131000"/>
          </a:xfrm>
          <a:prstGeom prst="rect">
            <a:avLst/>
          </a:prstGeom>
          <a:noFill/>
        </p:spPr>
      </p:pic>
      <p:pic>
        <p:nvPicPr>
          <p:cNvPr id="23556" name="Picture 4" descr="C:\Users\anna\Desktop\MAŁY MISTRZ\WP_20160420_004.jpg"/>
          <p:cNvPicPr>
            <a:picLocks noChangeAspect="1" noChangeArrowheads="1"/>
          </p:cNvPicPr>
          <p:nvPr/>
        </p:nvPicPr>
        <p:blipFill>
          <a:blip r:embed="rId4" cstate="print"/>
          <a:srcRect/>
          <a:stretch>
            <a:fillRect/>
          </a:stretch>
        </p:blipFill>
        <p:spPr bwMode="auto">
          <a:xfrm>
            <a:off x="323528" y="4437112"/>
            <a:ext cx="3816424" cy="2143793"/>
          </a:xfrm>
          <a:prstGeom prst="rect">
            <a:avLst/>
          </a:prstGeom>
          <a:noFill/>
        </p:spPr>
      </p:pic>
      <p:pic>
        <p:nvPicPr>
          <p:cNvPr id="23557" name="Picture 5" descr="C:\Users\anna\Desktop\MAŁY MISTRZ\WP_20160420_002.jpg"/>
          <p:cNvPicPr>
            <a:picLocks noChangeAspect="1" noChangeArrowheads="1"/>
          </p:cNvPicPr>
          <p:nvPr/>
        </p:nvPicPr>
        <p:blipFill>
          <a:blip r:embed="rId5" cstate="print"/>
          <a:srcRect/>
          <a:stretch>
            <a:fillRect/>
          </a:stretch>
        </p:blipFill>
        <p:spPr bwMode="auto">
          <a:xfrm>
            <a:off x="5076056" y="4437112"/>
            <a:ext cx="3744416" cy="2103345"/>
          </a:xfrm>
          <a:prstGeom prst="rect">
            <a:avLst/>
          </a:prstGeom>
          <a:noFill/>
        </p:spPr>
      </p:pic>
      <p:pic>
        <p:nvPicPr>
          <p:cNvPr id="23558" name="Picture 6" descr="C:\Users\anna\AppData\Local\Microsoft\Windows\INetCache\IE\MPL5M7VT\Olympic_pictogram_Athletics_colored[1].png"/>
          <p:cNvPicPr>
            <a:picLocks noChangeAspect="1" noChangeArrowheads="1"/>
          </p:cNvPicPr>
          <p:nvPr/>
        </p:nvPicPr>
        <p:blipFill>
          <a:blip r:embed="rId6" cstate="print"/>
          <a:srcRect/>
          <a:stretch>
            <a:fillRect/>
          </a:stretch>
        </p:blipFill>
        <p:spPr bwMode="auto">
          <a:xfrm>
            <a:off x="3851920" y="2780928"/>
            <a:ext cx="1728192" cy="17281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Wiosna</Template>
  <TotalTime>391</TotalTime>
  <Words>526</Words>
  <Application>Microsoft Office PowerPoint</Application>
  <PresentationFormat>Pokaz na ekranie (4:3)</PresentationFormat>
  <Paragraphs>84</Paragraphs>
  <Slides>18</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18</vt:i4>
      </vt:variant>
    </vt:vector>
  </HeadingPairs>
  <TitlesOfParts>
    <vt:vector size="28" baseType="lpstr">
      <vt:lpstr>Algerian</vt:lpstr>
      <vt:lpstr>Arial</vt:lpstr>
      <vt:lpstr>Baskerville Old Face</vt:lpstr>
      <vt:lpstr>Berlin Sans FB Demi</vt:lpstr>
      <vt:lpstr>Courier New</vt:lpstr>
      <vt:lpstr>Times New Roman</vt:lpstr>
      <vt:lpstr>Trebuchet MS</vt:lpstr>
      <vt:lpstr>Verdana</vt:lpstr>
      <vt:lpstr>Wingdings 2</vt:lpstr>
      <vt:lpstr>Spring</vt:lpstr>
      <vt:lpstr>MAŁY MISTRZ </vt:lpstr>
      <vt:lpstr>Prezentacja programu PowerPoint</vt:lpstr>
      <vt:lpstr>Prezentacja programu PowerPoint</vt:lpstr>
      <vt:lpstr>Prezentacja programu PowerPoint</vt:lpstr>
      <vt:lpstr>Prezentacja programu PowerPoint</vt:lpstr>
      <vt:lpstr>CELE PROGRAMU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ŚNIADANIE DAJE MOC!</dc:title>
  <dc:creator>SAMSUNG</dc:creator>
  <cp:lastModifiedBy>Nauczyciel 1</cp:lastModifiedBy>
  <cp:revision>141</cp:revision>
  <dcterms:created xsi:type="dcterms:W3CDTF">2013-12-01T16:33:39Z</dcterms:created>
  <dcterms:modified xsi:type="dcterms:W3CDTF">2016-05-04T07:57:28Z</dcterms:modified>
</cp:coreProperties>
</file>